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313" r:id="rId2"/>
    <p:sldId id="365" r:id="rId3"/>
    <p:sldId id="432" r:id="rId4"/>
    <p:sldId id="332" r:id="rId5"/>
    <p:sldId id="412" r:id="rId6"/>
    <p:sldId id="437" r:id="rId7"/>
    <p:sldId id="463" r:id="rId8"/>
    <p:sldId id="464" r:id="rId9"/>
    <p:sldId id="465" r:id="rId10"/>
    <p:sldId id="438" r:id="rId11"/>
    <p:sldId id="440" r:id="rId12"/>
    <p:sldId id="441" r:id="rId13"/>
    <p:sldId id="467" r:id="rId14"/>
    <p:sldId id="468" r:id="rId15"/>
    <p:sldId id="469" r:id="rId16"/>
    <p:sldId id="471" r:id="rId17"/>
    <p:sldId id="472" r:id="rId18"/>
    <p:sldId id="473" r:id="rId19"/>
    <p:sldId id="466" r:id="rId20"/>
    <p:sldId id="433" r:id="rId21"/>
    <p:sldId id="474" r:id="rId22"/>
    <p:sldId id="434" r:id="rId23"/>
    <p:sldId id="448" r:id="rId24"/>
    <p:sldId id="439" r:id="rId25"/>
  </p:sldIdLst>
  <p:sldSz cx="9144000" cy="5143500" type="screen16x9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65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BD0"/>
    <a:srgbClr val="4C9CC0"/>
    <a:srgbClr val="F9F9F9"/>
    <a:srgbClr val="41A3DF"/>
    <a:srgbClr val="2186C3"/>
    <a:srgbClr val="124768"/>
    <a:srgbClr val="9BEEFF"/>
    <a:srgbClr val="1C70A4"/>
    <a:srgbClr val="EE7D00"/>
    <a:srgbClr val="6293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71" autoAdjust="0"/>
    <p:restoredTop sz="95119" autoAdjust="0"/>
  </p:normalViewPr>
  <p:slideViewPr>
    <p:cSldViewPr>
      <p:cViewPr varScale="1">
        <p:scale>
          <a:sx n="120" d="100"/>
          <a:sy n="120" d="100"/>
        </p:scale>
        <p:origin x="420" y="80"/>
      </p:cViewPr>
      <p:guideLst>
        <p:guide pos="657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-2106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98F4C2-7610-42A6-BF2C-B11D352F3CCE}" type="datetimeFigureOut">
              <a:rPr lang="zh-CN" altLang="en-US" smtClean="0"/>
              <a:pPr/>
              <a:t>2019/8/31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B4AEAE-535F-4AE9-9C81-D40AE5A83DE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048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B654D-C9EB-4060-810C-DA7395686836}" type="datetimeFigureOut">
              <a:rPr lang="zh-CN" altLang="en-US" smtClean="0"/>
              <a:pPr/>
              <a:t>2019/8/31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61B18-8876-4120-B662-E27EB1A2D4B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002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B18-8876-4120-B662-E27EB1A2D4B9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17700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B18-8876-4120-B662-E27EB1A2D4B9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664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B18-8876-4120-B662-E27EB1A2D4B9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940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B18-8876-4120-B662-E27EB1A2D4B9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6885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B18-8876-4120-B662-E27EB1A2D4B9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582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列表页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61B18-8876-4120-B662-E27EB1A2D4B9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235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761B18-8876-4120-B662-E27EB1A2D4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56415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761B18-8876-4120-B662-E27EB1A2D4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17653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B18-8876-4120-B662-E27EB1A2D4B9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50665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761B18-8876-4120-B662-E27EB1A2D4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69010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B18-8876-4120-B662-E27EB1A2D4B9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425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B18-8876-4120-B662-E27EB1A2D4B9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6223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B18-8876-4120-B662-E27EB1A2D4B9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0661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B18-8876-4120-B662-E27EB1A2D4B9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213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B18-8876-4120-B662-E27EB1A2D4B9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07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B18-8876-4120-B662-E27EB1A2D4B9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259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B18-8876-4120-B662-E27EB1A2D4B9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505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B18-8876-4120-B662-E27EB1A2D4B9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626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761B18-8876-4120-B662-E27EB1A2D4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0877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761B18-8876-4120-B662-E27EB1A2D4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0492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761B18-8876-4120-B662-E27EB1A2D4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6657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 flip="none" rotWithShape="1">
          <a:gsLst>
            <a:gs pos="100000">
              <a:schemeClr val="tx2"/>
            </a:gs>
            <a:gs pos="0">
              <a:schemeClr val="bg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6" descr="000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80" y="0"/>
            <a:ext cx="9144000" cy="5020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6838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/>
              <a:pPr/>
              <a:t>2019/8/31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7675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/>
              <a:pPr/>
              <a:t>2019/8/31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576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F6F66E-0EA6-48DA-9CF1-BD87AE1C2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ACA4034-BB29-4992-9867-F807FE5D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/>
              <a:pPr/>
              <a:t>2019/8/31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8F87022-1A52-481D-BD8A-E3E22BCAB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6BB5DA0-1A8A-4D2D-87B5-3F1EE4B5E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252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/>
              <a:pPr/>
              <a:t>2019/8/31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627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/>
              <a:pPr/>
              <a:t>2019/8/31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472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/>
              <a:pPr/>
              <a:t>2019/8/31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944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/>
              <a:pPr/>
              <a:t>2019/8/31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804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pattFill prst="openDmn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0817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pattFill prst="openDmn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408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/>
              <a:pPr/>
              <a:t>2019/8/31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723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/>
              <a:pPr/>
              <a:t>2019/8/31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347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phere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CD9F9-72C8-4589-8A77-E0EAAC1A9441}" type="datetimeFigureOut">
              <a:rPr lang="zh-CN" altLang="en-US" smtClean="0"/>
              <a:pPr/>
              <a:t>2019/8/31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53447A-3CB4-4631-B405-5E14F97A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16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/>
          <p:cNvSpPr txBox="1"/>
          <p:nvPr/>
        </p:nvSpPr>
        <p:spPr>
          <a:xfrm>
            <a:off x="1746126" y="2519039"/>
            <a:ext cx="6912768" cy="5159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0" dirty="0">
                <a:ln w="635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微软雅黑" pitchFamily="34" charset="-122"/>
              </a:rPr>
              <a:t>迪逊公园</a:t>
            </a:r>
            <a:r>
              <a:rPr lang="zh-CN" altLang="en-US" sz="3600" b="1" dirty="0">
                <a:ln w="635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微软雅黑" pitchFamily="34" charset="-122"/>
              </a:rPr>
              <a:t>小程序方案</a:t>
            </a:r>
            <a:endParaRPr lang="zh-CN" altLang="en-US" sz="2800" b="1" dirty="0">
              <a:ln w="6350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Modern No. 20" pitchFamily="18" charset="0"/>
              <a:ea typeface="微软雅黑" pitchFamily="34" charset="-122"/>
            </a:endParaRPr>
          </a:p>
        </p:txBody>
      </p:sp>
      <p:pic>
        <p:nvPicPr>
          <p:cNvPr id="3" name="Tech World Unit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3630706" y="-1676722"/>
            <a:ext cx="609600" cy="609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75856" y="3003798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odoni MT Condensed" panose="02070606080606020203" pitchFamily="18" charset="0"/>
              </a:rPr>
              <a:t>2019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odoni MT Condensed" panose="02070606080606020203" pitchFamily="18" charset="0"/>
              </a:rPr>
              <a:t>年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odoni MT Condensed" panose="02070606080606020203" pitchFamily="18" charset="0"/>
              </a:rPr>
              <a:t>8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odoni MT Condensed" panose="02070606080606020203" pitchFamily="18" charset="0"/>
              </a:rPr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188343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:dissolve/>
      </p:transition>
    </mc:Choice>
    <mc:Fallback xmlns="">
      <p:transition spd="slow" advTm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7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架构设计</a:t>
            </a:r>
          </a:p>
        </p:txBody>
      </p:sp>
      <p:sp>
        <p:nvSpPr>
          <p:cNvPr id="196" name="矩形 195"/>
          <p:cNvSpPr/>
          <p:nvPr/>
        </p:nvSpPr>
        <p:spPr>
          <a:xfrm>
            <a:off x="715208" y="607789"/>
            <a:ext cx="1649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itchFamily="34" charset="0"/>
              </a:rPr>
              <a:t>Architecture design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Impact" pitchFamily="34" charset="0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9D68E3DB-AE7A-4CD4-B168-9BDC69B9C992}"/>
              </a:ext>
            </a:extLst>
          </p:cNvPr>
          <p:cNvSpPr/>
          <p:nvPr/>
        </p:nvSpPr>
        <p:spPr>
          <a:xfrm>
            <a:off x="1115616" y="3939902"/>
            <a:ext cx="6624736" cy="842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858D7EC-BC66-468B-A5FB-3AE7ECDA33AA}"/>
              </a:ext>
            </a:extLst>
          </p:cNvPr>
          <p:cNvSpPr/>
          <p:nvPr/>
        </p:nvSpPr>
        <p:spPr>
          <a:xfrm>
            <a:off x="2699792" y="4011910"/>
            <a:ext cx="864096" cy="43204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数据库</a:t>
            </a: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E8409323-61DF-465C-9EE6-0C50B4199D18}"/>
              </a:ext>
            </a:extLst>
          </p:cNvPr>
          <p:cNvSpPr/>
          <p:nvPr/>
        </p:nvSpPr>
        <p:spPr>
          <a:xfrm>
            <a:off x="4680012" y="4011910"/>
            <a:ext cx="864096" cy="43204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缓存</a:t>
            </a: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EA47A21E-C0A4-489C-92DD-B08A39B8B8AF}"/>
              </a:ext>
            </a:extLst>
          </p:cNvPr>
          <p:cNvSpPr/>
          <p:nvPr/>
        </p:nvSpPr>
        <p:spPr>
          <a:xfrm>
            <a:off x="6660232" y="4011910"/>
            <a:ext cx="864096" cy="43204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存储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8E3F2A0-69B3-4E28-AF92-462C41601B7A}"/>
              </a:ext>
            </a:extLst>
          </p:cNvPr>
          <p:cNvSpPr txBox="1"/>
          <p:nvPr/>
        </p:nvSpPr>
        <p:spPr>
          <a:xfrm>
            <a:off x="1296506" y="405559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运行</a:t>
            </a:r>
            <a:endParaRPr lang="en-US" altLang="zh-CN" dirty="0"/>
          </a:p>
          <a:p>
            <a:r>
              <a:rPr lang="zh-CN" altLang="en-US" dirty="0"/>
              <a:t>环境</a:t>
            </a: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21CCA291-B108-4D0B-B683-CB5E7D7E496E}"/>
              </a:ext>
            </a:extLst>
          </p:cNvPr>
          <p:cNvSpPr/>
          <p:nvPr/>
        </p:nvSpPr>
        <p:spPr>
          <a:xfrm>
            <a:off x="2689573" y="4515966"/>
            <a:ext cx="4834755" cy="21602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Linux</a:t>
            </a:r>
            <a:endParaRPr lang="zh-CN" altLang="en-US" sz="1600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907AF0C-CA76-4D6A-94D7-AA614A10506C}"/>
              </a:ext>
            </a:extLst>
          </p:cNvPr>
          <p:cNvSpPr/>
          <p:nvPr/>
        </p:nvSpPr>
        <p:spPr>
          <a:xfrm>
            <a:off x="1115616" y="2859782"/>
            <a:ext cx="6624736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8A9B60C-AB7E-4EAE-9F70-EB9D537AA641}"/>
              </a:ext>
            </a:extLst>
          </p:cNvPr>
          <p:cNvSpPr txBox="1"/>
          <p:nvPr/>
        </p:nvSpPr>
        <p:spPr>
          <a:xfrm>
            <a:off x="1289873" y="31071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接口</a:t>
            </a:r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C05D1167-5ABB-4D87-8AEE-72FEA1805F16}"/>
              </a:ext>
            </a:extLst>
          </p:cNvPr>
          <p:cNvSpPr/>
          <p:nvPr/>
        </p:nvSpPr>
        <p:spPr>
          <a:xfrm>
            <a:off x="2507589" y="3064773"/>
            <a:ext cx="1092922" cy="43204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业务接口</a:t>
            </a: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35D8AFA2-5037-4BC8-8928-0153009BB79E}"/>
              </a:ext>
            </a:extLst>
          </p:cNvPr>
          <p:cNvSpPr/>
          <p:nvPr/>
        </p:nvSpPr>
        <p:spPr>
          <a:xfrm>
            <a:off x="4092359" y="3064773"/>
            <a:ext cx="864096" cy="43204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小程序</a:t>
            </a: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62CEFEC7-A407-459D-9B1D-C42BA8FF0026}"/>
              </a:ext>
            </a:extLst>
          </p:cNvPr>
          <p:cNvSpPr/>
          <p:nvPr/>
        </p:nvSpPr>
        <p:spPr>
          <a:xfrm>
            <a:off x="5448303" y="3064773"/>
            <a:ext cx="864096" cy="43204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支付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3D4E98C-B3DB-4FDE-A143-D66C5B8BF38B}"/>
              </a:ext>
            </a:extLst>
          </p:cNvPr>
          <p:cNvSpPr/>
          <p:nvPr/>
        </p:nvSpPr>
        <p:spPr>
          <a:xfrm>
            <a:off x="1115616" y="1059582"/>
            <a:ext cx="2880320" cy="16015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2B459EF5-B4B9-47E0-9E8F-CA7108CC069B}"/>
              </a:ext>
            </a:extLst>
          </p:cNvPr>
          <p:cNvSpPr txBox="1"/>
          <p:nvPr/>
        </p:nvSpPr>
        <p:spPr>
          <a:xfrm>
            <a:off x="1187624" y="1703008"/>
            <a:ext cx="730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小程序</a:t>
            </a: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3351B2FC-03A1-49CF-A30E-C938858EC2F6}"/>
              </a:ext>
            </a:extLst>
          </p:cNvPr>
          <p:cNvSpPr/>
          <p:nvPr/>
        </p:nvSpPr>
        <p:spPr>
          <a:xfrm>
            <a:off x="6804248" y="3064773"/>
            <a:ext cx="864096" cy="43204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短信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BA1C94E-C4FF-47AD-A135-08BA4D56C76A}"/>
              </a:ext>
            </a:extLst>
          </p:cNvPr>
          <p:cNvSpPr/>
          <p:nvPr/>
        </p:nvSpPr>
        <p:spPr>
          <a:xfrm>
            <a:off x="1907704" y="1347614"/>
            <a:ext cx="660073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商户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EE52C060-236E-4B9A-9609-41C678062D2A}"/>
              </a:ext>
            </a:extLst>
          </p:cNvPr>
          <p:cNvSpPr/>
          <p:nvPr/>
        </p:nvSpPr>
        <p:spPr>
          <a:xfrm>
            <a:off x="3087435" y="1347614"/>
            <a:ext cx="660073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商品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392B4396-9869-4220-BC25-D9C4A68C9B18}"/>
              </a:ext>
            </a:extLst>
          </p:cNvPr>
          <p:cNvSpPr/>
          <p:nvPr/>
        </p:nvSpPr>
        <p:spPr>
          <a:xfrm>
            <a:off x="1907704" y="2004351"/>
            <a:ext cx="660073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会员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D2DCEF05-E0B9-4DA9-AC02-F199179B9521}"/>
              </a:ext>
            </a:extLst>
          </p:cNvPr>
          <p:cNvSpPr/>
          <p:nvPr/>
        </p:nvSpPr>
        <p:spPr>
          <a:xfrm>
            <a:off x="3087435" y="2004351"/>
            <a:ext cx="660073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支付</a:t>
            </a:r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003DFCE5-1423-4E7A-83D8-1AF5A9AF3156}"/>
              </a:ext>
            </a:extLst>
          </p:cNvPr>
          <p:cNvSpPr/>
          <p:nvPr/>
        </p:nvSpPr>
        <p:spPr>
          <a:xfrm>
            <a:off x="4075234" y="1059582"/>
            <a:ext cx="2880320" cy="16015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042FD78F-6F61-492C-BA93-62359573DAFF}"/>
              </a:ext>
            </a:extLst>
          </p:cNvPr>
          <p:cNvSpPr txBox="1"/>
          <p:nvPr/>
        </p:nvSpPr>
        <p:spPr>
          <a:xfrm>
            <a:off x="4147242" y="1703008"/>
            <a:ext cx="73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后台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012C1786-0B15-4538-92A6-C8A3D7686077}"/>
              </a:ext>
            </a:extLst>
          </p:cNvPr>
          <p:cNvSpPr/>
          <p:nvPr/>
        </p:nvSpPr>
        <p:spPr>
          <a:xfrm>
            <a:off x="4644008" y="1347614"/>
            <a:ext cx="660073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商户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E4ECF14E-51EC-4674-A903-507F31D1E31A}"/>
              </a:ext>
            </a:extLst>
          </p:cNvPr>
          <p:cNvSpPr/>
          <p:nvPr/>
        </p:nvSpPr>
        <p:spPr>
          <a:xfrm>
            <a:off x="5416805" y="1347614"/>
            <a:ext cx="660073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商品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8F3E115-6EAC-4DE0-AC99-FB370ACD5D7E}"/>
              </a:ext>
            </a:extLst>
          </p:cNvPr>
          <p:cNvSpPr/>
          <p:nvPr/>
        </p:nvSpPr>
        <p:spPr>
          <a:xfrm>
            <a:off x="4644008" y="2004351"/>
            <a:ext cx="660073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会员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9E8DA4A3-7A80-4C92-9776-8F9361BD8075}"/>
              </a:ext>
            </a:extLst>
          </p:cNvPr>
          <p:cNvSpPr/>
          <p:nvPr/>
        </p:nvSpPr>
        <p:spPr>
          <a:xfrm>
            <a:off x="5416805" y="2004351"/>
            <a:ext cx="660073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订单</a:t>
            </a: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F5F5AA78-C140-48E3-AF19-D2D62799F471}"/>
              </a:ext>
            </a:extLst>
          </p:cNvPr>
          <p:cNvSpPr/>
          <p:nvPr/>
        </p:nvSpPr>
        <p:spPr>
          <a:xfrm>
            <a:off x="7080733" y="1086920"/>
            <a:ext cx="652042" cy="16015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APP</a:t>
            </a:r>
            <a:endParaRPr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C15212A-932F-4282-93B9-93291E40287E}"/>
              </a:ext>
            </a:extLst>
          </p:cNvPr>
          <p:cNvSpPr/>
          <p:nvPr/>
        </p:nvSpPr>
        <p:spPr>
          <a:xfrm>
            <a:off x="6151465" y="1347614"/>
            <a:ext cx="660073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财务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9A75C13-962F-43C1-B3EA-48166DA322C4}"/>
              </a:ext>
            </a:extLst>
          </p:cNvPr>
          <p:cNvSpPr/>
          <p:nvPr/>
        </p:nvSpPr>
        <p:spPr>
          <a:xfrm>
            <a:off x="6150293" y="2004351"/>
            <a:ext cx="660073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8403474"/>
      </p:ext>
    </p:extLst>
  </p:cSld>
  <p:clrMapOvr>
    <a:masterClrMapping/>
  </p:clrMapOvr>
  <p:transition spd="med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4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42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 animBg="1"/>
      <p:bldP spid="195" grpId="0"/>
      <p:bldP spid="19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技术选型</a:t>
            </a:r>
          </a:p>
        </p:txBody>
      </p:sp>
      <p:sp>
        <p:nvSpPr>
          <p:cNvPr id="196" name="矩形 195"/>
          <p:cNvSpPr/>
          <p:nvPr/>
        </p:nvSpPr>
        <p:spPr>
          <a:xfrm>
            <a:off x="715208" y="607789"/>
            <a:ext cx="17624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itchFamily="34" charset="0"/>
              </a:rPr>
              <a:t>Technology selection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CC5DF36-6992-4F63-8B47-72DA6FAABBB8}"/>
              </a:ext>
            </a:extLst>
          </p:cNvPr>
          <p:cNvSpPr txBox="1"/>
          <p:nvPr/>
        </p:nvSpPr>
        <p:spPr>
          <a:xfrm>
            <a:off x="1187624" y="1275606"/>
            <a:ext cx="7272808" cy="333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操作系统：</a:t>
            </a:r>
            <a:r>
              <a:rPr lang="en-US" altLang="zh-CN" dirty="0"/>
              <a:t>Linux</a:t>
            </a:r>
            <a:r>
              <a:rPr lang="zh-CN" altLang="en-US" dirty="0"/>
              <a:t>（开源操作系统、安全、强大、免费）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后台开发语言：</a:t>
            </a:r>
            <a:r>
              <a:rPr lang="en-US" altLang="zh-CN" dirty="0"/>
              <a:t>.NET CORE</a:t>
            </a:r>
            <a:r>
              <a:rPr lang="zh-CN" altLang="en-US" dirty="0"/>
              <a:t>（微软最新技术、开源、免费）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数据库：</a:t>
            </a:r>
            <a:r>
              <a:rPr lang="en-US" altLang="zh-CN" dirty="0" err="1"/>
              <a:t>Mysql</a:t>
            </a:r>
            <a:r>
              <a:rPr lang="zh-CN" altLang="en-US" dirty="0"/>
              <a:t>（开源、免费）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缓存：</a:t>
            </a:r>
            <a:r>
              <a:rPr lang="en-US" altLang="zh-CN" dirty="0"/>
              <a:t>Redis</a:t>
            </a:r>
            <a:r>
              <a:rPr lang="zh-CN" altLang="en-US" dirty="0"/>
              <a:t>（开源、免费）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中间件</a:t>
            </a:r>
            <a:r>
              <a:rPr lang="zh-CN" altLang="en-US" dirty="0">
                <a:sym typeface="Wingdings" panose="05000000000000000000" pitchFamily="2" charset="2"/>
              </a:rPr>
              <a:t>：</a:t>
            </a:r>
            <a:r>
              <a:rPr lang="en-US" altLang="zh-CN" dirty="0">
                <a:sym typeface="Wingdings" panose="05000000000000000000" pitchFamily="2" charset="2"/>
              </a:rPr>
              <a:t>Nginx</a:t>
            </a:r>
            <a:r>
              <a:rPr lang="zh-CN" altLang="en-US" dirty="0">
                <a:sym typeface="Wingdings" panose="05000000000000000000" pitchFamily="2" charset="2"/>
              </a:rPr>
              <a:t>（开源、免费）</a:t>
            </a:r>
            <a:endParaRPr lang="en-US" altLang="zh-CN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ym typeface="Wingdings" panose="05000000000000000000" pitchFamily="2" charset="2"/>
              </a:rPr>
              <a:t>前端开发：</a:t>
            </a:r>
            <a:r>
              <a:rPr lang="en-US" altLang="zh-CN" dirty="0">
                <a:sym typeface="Wingdings" panose="05000000000000000000" pitchFamily="2" charset="2"/>
              </a:rPr>
              <a:t>Node.JS </a:t>
            </a:r>
            <a:r>
              <a:rPr lang="en-US" altLang="zh-CN" dirty="0" err="1">
                <a:sym typeface="Wingdings" panose="05000000000000000000" pitchFamily="2" charset="2"/>
              </a:rPr>
              <a:t>mpvue</a:t>
            </a:r>
            <a:r>
              <a:rPr lang="en-US" altLang="zh-CN" dirty="0">
                <a:sym typeface="Wingdings" panose="05000000000000000000" pitchFamily="2" charset="2"/>
              </a:rPr>
              <a:t> bootstrap</a:t>
            </a:r>
            <a:r>
              <a:rPr lang="zh-CN" altLang="en-US" dirty="0">
                <a:sym typeface="Wingdings" panose="05000000000000000000" pitchFamily="2" charset="2"/>
              </a:rPr>
              <a:t>（开源、免费）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6174916"/>
      </p:ext>
    </p:extLst>
  </p:cSld>
  <p:clrMapOvr>
    <a:masterClrMapping/>
  </p:clrMapOvr>
  <p:transition spd="med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4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42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 animBg="1"/>
      <p:bldP spid="195" grpId="0"/>
      <p:bldP spid="19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功能清单（参考）</a:t>
            </a:r>
          </a:p>
        </p:txBody>
      </p:sp>
      <p:sp>
        <p:nvSpPr>
          <p:cNvPr id="196" name="矩形 195"/>
          <p:cNvSpPr/>
          <p:nvPr/>
        </p:nvSpPr>
        <p:spPr>
          <a:xfrm>
            <a:off x="715208" y="607789"/>
            <a:ext cx="12715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itchFamily="34" charset="0"/>
              </a:rPr>
              <a:t>List of features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Impact" pitchFamily="34" charset="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C7A43A8-D1AC-4959-9E35-2A61BD8427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89583"/>
              </p:ext>
            </p:extLst>
          </p:nvPr>
        </p:nvGraphicFramePr>
        <p:xfrm>
          <a:off x="1043608" y="1491630"/>
          <a:ext cx="4470400" cy="2844800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977900">
                  <a:extLst>
                    <a:ext uri="{9D8B030D-6E8A-4147-A177-3AD203B41FA5}">
                      <a16:colId xmlns:a16="http://schemas.microsoft.com/office/drawing/2014/main" val="91126246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484622124"/>
                    </a:ext>
                  </a:extLst>
                </a:gridCol>
                <a:gridCol w="1536700">
                  <a:extLst>
                    <a:ext uri="{9D8B030D-6E8A-4147-A177-3AD203B41FA5}">
                      <a16:colId xmlns:a16="http://schemas.microsoft.com/office/drawing/2014/main" val="2836729584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1416518670"/>
                    </a:ext>
                  </a:extLst>
                </a:gridCol>
              </a:tblGrid>
              <a:tr h="177800"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店铺信息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名称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effectLst/>
                        </a:rPr>
                        <a:t>　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　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25017537"/>
                  </a:ext>
                </a:extLst>
              </a:tr>
              <a:tr h="1778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位置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位置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省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53545901"/>
                  </a:ext>
                </a:extLst>
              </a:tr>
              <a:tr h="1778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市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02901163"/>
                  </a:ext>
                </a:extLst>
              </a:tr>
              <a:tr h="1778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区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00120508"/>
                  </a:ext>
                </a:extLst>
              </a:tr>
              <a:tr h="1778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详细地址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66686544"/>
                  </a:ext>
                </a:extLst>
              </a:tr>
              <a:tr h="1778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地理坐标（地图使用）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　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59962514"/>
                  </a:ext>
                </a:extLst>
              </a:tr>
              <a:tr h="1778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营业时间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　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　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42399367"/>
                  </a:ext>
                </a:extLst>
              </a:tr>
              <a:tr h="1778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商家电话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　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　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88759318"/>
                  </a:ext>
                </a:extLst>
              </a:tr>
              <a:tr h="1778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营业执照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　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　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28840467"/>
                  </a:ext>
                </a:extLst>
              </a:tr>
              <a:tr h="1778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店铺评价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评价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店铺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06047355"/>
                  </a:ext>
                </a:extLst>
              </a:tr>
              <a:tr h="1778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用户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97550419"/>
                  </a:ext>
                </a:extLst>
              </a:tr>
              <a:tr h="1778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星级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23031949"/>
                  </a:ext>
                </a:extLst>
              </a:tr>
              <a:tr h="1778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文字内容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0981293"/>
                  </a:ext>
                </a:extLst>
              </a:tr>
              <a:tr h="1778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图片内容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67841299"/>
                  </a:ext>
                </a:extLst>
              </a:tr>
              <a:tr h="1778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点赞数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7433138"/>
                  </a:ext>
                </a:extLst>
              </a:tr>
              <a:tr h="1778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营业状态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　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effectLst/>
                        </a:rPr>
                        <a:t>　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32278837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6461BBF5-2EF3-4AC4-8CB0-11E46453EE34}"/>
              </a:ext>
            </a:extLst>
          </p:cNvPr>
          <p:cNvSpPr/>
          <p:nvPr/>
        </p:nvSpPr>
        <p:spPr>
          <a:xfrm>
            <a:off x="3478592" y="300012"/>
            <a:ext cx="190468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店铺信息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470CE88-257C-45BF-9D67-8B325D23E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4706" y="0"/>
            <a:ext cx="257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81868"/>
      </p:ext>
    </p:extLst>
  </p:cSld>
  <p:clrMapOvr>
    <a:masterClrMapping/>
  </p:clrMapOvr>
  <p:transition spd="med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4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42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 animBg="1"/>
      <p:bldP spid="195" grpId="0"/>
      <p:bldP spid="19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功能清单（参考）</a:t>
            </a:r>
          </a:p>
        </p:txBody>
      </p:sp>
      <p:sp>
        <p:nvSpPr>
          <p:cNvPr id="196" name="矩形 195"/>
          <p:cNvSpPr/>
          <p:nvPr/>
        </p:nvSpPr>
        <p:spPr>
          <a:xfrm>
            <a:off x="715208" y="607789"/>
            <a:ext cx="12715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itchFamily="34" charset="0"/>
              </a:rPr>
              <a:t>List of features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Impact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461BBF5-2EF3-4AC4-8CB0-11E46453EE34}"/>
              </a:ext>
            </a:extLst>
          </p:cNvPr>
          <p:cNvSpPr/>
          <p:nvPr/>
        </p:nvSpPr>
        <p:spPr>
          <a:xfrm>
            <a:off x="3478594" y="300012"/>
            <a:ext cx="190468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商品信息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0E10347-3F8A-4ED0-81EF-E1DCAF69B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517008"/>
              </p:ext>
            </p:extLst>
          </p:nvPr>
        </p:nvGraphicFramePr>
        <p:xfrm>
          <a:off x="1706788" y="1419622"/>
          <a:ext cx="5448300" cy="3200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7900">
                  <a:extLst>
                    <a:ext uri="{9D8B030D-6E8A-4147-A177-3AD203B41FA5}">
                      <a16:colId xmlns:a16="http://schemas.microsoft.com/office/drawing/2014/main" val="427006316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624055442"/>
                    </a:ext>
                  </a:extLst>
                </a:gridCol>
                <a:gridCol w="1536700">
                  <a:extLst>
                    <a:ext uri="{9D8B030D-6E8A-4147-A177-3AD203B41FA5}">
                      <a16:colId xmlns:a16="http://schemas.microsoft.com/office/drawing/2014/main" val="1975513605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669039391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3810467790"/>
                    </a:ext>
                  </a:extLst>
                </a:gridCol>
              </a:tblGrid>
              <a:tr h="177800">
                <a:tc rowSpan="18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商品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名称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87607400"/>
                  </a:ext>
                </a:extLst>
              </a:tr>
              <a:tr h="1778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原价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29769248"/>
                  </a:ext>
                </a:extLst>
              </a:tr>
              <a:tr h="1778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优惠价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69338315"/>
                  </a:ext>
                </a:extLst>
              </a:tr>
              <a:tr h="1778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优惠倒计时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05309470"/>
                  </a:ext>
                </a:extLst>
              </a:tr>
              <a:tr h="1778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是否可退款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72726413"/>
                  </a:ext>
                </a:extLst>
              </a:tr>
              <a:tr h="1778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是否可转赠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转售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1134534"/>
                  </a:ext>
                </a:extLst>
              </a:tr>
              <a:tr h="1778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是否限购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32904421"/>
                  </a:ext>
                </a:extLst>
              </a:tr>
              <a:tr h="1778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库存数量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15631363"/>
                  </a:ext>
                </a:extLst>
              </a:tr>
              <a:tr h="1778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已售数量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84348473"/>
                  </a:ext>
                </a:extLst>
              </a:tr>
              <a:tr h="1778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喜欢数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25960184"/>
                  </a:ext>
                </a:extLst>
              </a:tr>
              <a:tr h="1778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评价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257593"/>
                  </a:ext>
                </a:extLst>
              </a:tr>
              <a:tr h="1778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详情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商品详情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注意事项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使用方式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94591665"/>
                  </a:ext>
                </a:extLst>
              </a:tr>
              <a:tr h="1778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抢购时间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46837070"/>
                  </a:ext>
                </a:extLst>
              </a:tr>
              <a:tr h="1778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使用日期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06308962"/>
                  </a:ext>
                </a:extLst>
              </a:tr>
              <a:tr h="1778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套餐使用规则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06124430"/>
                  </a:ext>
                </a:extLst>
              </a:tr>
              <a:tr h="1778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活动详情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52223164"/>
                  </a:ext>
                </a:extLst>
              </a:tr>
              <a:tr h="1778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价格说明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4336258"/>
                  </a:ext>
                </a:extLst>
              </a:tr>
              <a:tr h="1778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其他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952453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5737083"/>
      </p:ext>
    </p:extLst>
  </p:cSld>
  <p:clrMapOvr>
    <a:masterClrMapping/>
  </p:clrMapOvr>
  <p:transition spd="med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4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42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 animBg="1"/>
      <p:bldP spid="195" grpId="0"/>
      <p:bldP spid="19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15197A2-F484-41D2-9DB4-471F7D72B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0"/>
            <a:ext cx="2571750" cy="51435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7A7BD8B-154B-46AE-9EC5-54211A0CA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860" y="0"/>
            <a:ext cx="2571750" cy="5143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C8B9CDB-1F27-4F96-9101-AB3C5CA687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168" y="0"/>
            <a:ext cx="257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648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521B-955B-46AF-BD07-1AE2AB696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0"/>
            <a:ext cx="2571750" cy="5143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50BD6D1-01E5-4BE8-9F4D-E7B68793E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550" y="0"/>
            <a:ext cx="2571750" cy="5143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FBE06E8-C6F4-43A8-8FBE-1B36586DA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0"/>
            <a:ext cx="257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18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功能清单（参考）</a:t>
            </a:r>
          </a:p>
        </p:txBody>
      </p:sp>
      <p:sp>
        <p:nvSpPr>
          <p:cNvPr id="196" name="矩形 195"/>
          <p:cNvSpPr/>
          <p:nvPr/>
        </p:nvSpPr>
        <p:spPr>
          <a:xfrm>
            <a:off x="715208" y="607789"/>
            <a:ext cx="12715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Impact" pitchFamily="34" charset="0"/>
                <a:ea typeface="宋体" panose="02010600030101010101" pitchFamily="2" charset="-122"/>
                <a:cs typeface="+mn-cs"/>
              </a:rPr>
              <a:t>List of features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Impact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461BBF5-2EF3-4AC4-8CB0-11E46453EE34}"/>
              </a:ext>
            </a:extLst>
          </p:cNvPr>
          <p:cNvSpPr/>
          <p:nvPr/>
        </p:nvSpPr>
        <p:spPr>
          <a:xfrm>
            <a:off x="3514666" y="300012"/>
            <a:ext cx="183255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/>
                <a:pattFill prst="dkUpDiag">
                  <a:fgClr>
                    <a:prstClr val="white">
                      <a:lumMod val="50000"/>
                    </a:prstClr>
                  </a:fgClr>
                  <a:bgClr>
                    <a:prstClr val="black">
                      <a:lumMod val="75000"/>
                      <a:lumOff val="25000"/>
                    </a:prstClr>
                  </a:bgClr>
                </a:pattFill>
                <a:effectLst>
                  <a:outerShdw blurRad="38100" dist="19050" dir="2700000" algn="tl" rotWithShape="0">
                    <a:prstClr val="black">
                      <a:lumMod val="50000"/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会员系统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634EA07E-70FB-4C22-838A-1962BD4F1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002159"/>
              </p:ext>
            </p:extLst>
          </p:nvPr>
        </p:nvGraphicFramePr>
        <p:xfrm>
          <a:off x="2460805" y="1203598"/>
          <a:ext cx="4222390" cy="3413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6693">
                  <a:extLst>
                    <a:ext uri="{9D8B030D-6E8A-4147-A177-3AD203B41FA5}">
                      <a16:colId xmlns:a16="http://schemas.microsoft.com/office/drawing/2014/main" val="1995717505"/>
                    </a:ext>
                  </a:extLst>
                </a:gridCol>
                <a:gridCol w="777809">
                  <a:extLst>
                    <a:ext uri="{9D8B030D-6E8A-4147-A177-3AD203B41FA5}">
                      <a16:colId xmlns:a16="http://schemas.microsoft.com/office/drawing/2014/main" val="2066965292"/>
                    </a:ext>
                  </a:extLst>
                </a:gridCol>
                <a:gridCol w="666693">
                  <a:extLst>
                    <a:ext uri="{9D8B030D-6E8A-4147-A177-3AD203B41FA5}">
                      <a16:colId xmlns:a16="http://schemas.microsoft.com/office/drawing/2014/main" val="3895527981"/>
                    </a:ext>
                  </a:extLst>
                </a:gridCol>
                <a:gridCol w="1222271">
                  <a:extLst>
                    <a:ext uri="{9D8B030D-6E8A-4147-A177-3AD203B41FA5}">
                      <a16:colId xmlns:a16="http://schemas.microsoft.com/office/drawing/2014/main" val="601491665"/>
                    </a:ext>
                  </a:extLst>
                </a:gridCol>
                <a:gridCol w="888924">
                  <a:extLst>
                    <a:ext uri="{9D8B030D-6E8A-4147-A177-3AD203B41FA5}">
                      <a16:colId xmlns:a16="http://schemas.microsoft.com/office/drawing/2014/main" val="3413341843"/>
                    </a:ext>
                  </a:extLst>
                </a:gridCol>
              </a:tblGrid>
              <a:tr h="141420">
                <a:tc rowSpan="24"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会员系统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51" marR="5051" marT="5051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用户资产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51" marR="5051" marT="5051" marB="0" anchor="ctr"/>
                </a:tc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订单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51" marR="5051" marT="5051" marB="0" anchor="ctr"/>
                </a:tc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订单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51" marR="5051" marT="505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订单编号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51" marR="5051" marT="5051" marB="0" anchor="ctr"/>
                </a:tc>
                <a:extLst>
                  <a:ext uri="{0D108BD9-81ED-4DB2-BD59-A6C34878D82A}">
                    <a16:rowId xmlns:a16="http://schemas.microsoft.com/office/drawing/2014/main" val="2622163654"/>
                  </a:ext>
                </a:extLst>
              </a:tr>
              <a:tr h="1414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商品编号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51" marR="5051" marT="5051" marB="0" anchor="ctr"/>
                </a:tc>
                <a:extLst>
                  <a:ext uri="{0D108BD9-81ED-4DB2-BD59-A6C34878D82A}">
                    <a16:rowId xmlns:a16="http://schemas.microsoft.com/office/drawing/2014/main" val="1173684265"/>
                  </a:ext>
                </a:extLst>
              </a:tr>
              <a:tr h="1414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用户编号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51" marR="5051" marT="5051" marB="0" anchor="ctr"/>
                </a:tc>
                <a:extLst>
                  <a:ext uri="{0D108BD9-81ED-4DB2-BD59-A6C34878D82A}">
                    <a16:rowId xmlns:a16="http://schemas.microsoft.com/office/drawing/2014/main" val="3757858703"/>
                  </a:ext>
                </a:extLst>
              </a:tr>
              <a:tr h="1414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订单金额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51" marR="5051" marT="5051" marB="0" anchor="ctr"/>
                </a:tc>
                <a:extLst>
                  <a:ext uri="{0D108BD9-81ED-4DB2-BD59-A6C34878D82A}">
                    <a16:rowId xmlns:a16="http://schemas.microsoft.com/office/drawing/2014/main" val="3971644194"/>
                  </a:ext>
                </a:extLst>
              </a:tr>
              <a:tr h="1414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支付金额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51" marR="5051" marT="5051" marB="0" anchor="ctr"/>
                </a:tc>
                <a:extLst>
                  <a:ext uri="{0D108BD9-81ED-4DB2-BD59-A6C34878D82A}">
                    <a16:rowId xmlns:a16="http://schemas.microsoft.com/office/drawing/2014/main" val="2665524815"/>
                  </a:ext>
                </a:extLst>
              </a:tr>
              <a:tr h="1414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使用红包编号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51" marR="5051" marT="5051" marB="0" anchor="ctr"/>
                </a:tc>
                <a:extLst>
                  <a:ext uri="{0D108BD9-81ED-4DB2-BD59-A6C34878D82A}">
                    <a16:rowId xmlns:a16="http://schemas.microsoft.com/office/drawing/2014/main" val="2600886273"/>
                  </a:ext>
                </a:extLst>
              </a:tr>
              <a:tr h="1414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使用优惠券编号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51" marR="5051" marT="5051" marB="0" anchor="ctr"/>
                </a:tc>
                <a:extLst>
                  <a:ext uri="{0D108BD9-81ED-4DB2-BD59-A6C34878D82A}">
                    <a16:rowId xmlns:a16="http://schemas.microsoft.com/office/drawing/2014/main" val="805230043"/>
                  </a:ext>
                </a:extLst>
              </a:tr>
              <a:tr h="1414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订单状态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51" marR="5051" marT="5051" marB="0" anchor="ctr"/>
                </a:tc>
                <a:extLst>
                  <a:ext uri="{0D108BD9-81ED-4DB2-BD59-A6C34878D82A}">
                    <a16:rowId xmlns:a16="http://schemas.microsoft.com/office/drawing/2014/main" val="1840536328"/>
                  </a:ext>
                </a:extLst>
              </a:tr>
              <a:tr h="1414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下单时间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51" marR="5051" marT="5051" marB="0" anchor="ctr"/>
                </a:tc>
                <a:extLst>
                  <a:ext uri="{0D108BD9-81ED-4DB2-BD59-A6C34878D82A}">
                    <a16:rowId xmlns:a16="http://schemas.microsoft.com/office/drawing/2014/main" val="399424185"/>
                  </a:ext>
                </a:extLst>
              </a:tr>
              <a:tr h="1414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完成时间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51" marR="5051" marT="5051" marB="0" anchor="ctr"/>
                </a:tc>
                <a:extLst>
                  <a:ext uri="{0D108BD9-81ED-4DB2-BD59-A6C34878D82A}">
                    <a16:rowId xmlns:a16="http://schemas.microsoft.com/office/drawing/2014/main" val="1823595233"/>
                  </a:ext>
                </a:extLst>
              </a:tr>
              <a:tr h="1414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订单过期时间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51" marR="5051" marT="5051" marB="0" anchor="ctr"/>
                </a:tc>
                <a:extLst>
                  <a:ext uri="{0D108BD9-81ED-4DB2-BD59-A6C34878D82A}">
                    <a16:rowId xmlns:a16="http://schemas.microsoft.com/office/drawing/2014/main" val="50366908"/>
                  </a:ext>
                </a:extLst>
              </a:tr>
              <a:tr h="1414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红包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51" marR="5051" marT="5051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用户红包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51" marR="5051" marT="505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红包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51" marR="5051" marT="5051" marB="0" anchor="ctr"/>
                </a:tc>
                <a:extLst>
                  <a:ext uri="{0D108BD9-81ED-4DB2-BD59-A6C34878D82A}">
                    <a16:rowId xmlns:a16="http://schemas.microsoft.com/office/drawing/2014/main" val="1667501665"/>
                  </a:ext>
                </a:extLst>
              </a:tr>
              <a:tr h="1414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用户编号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51" marR="5051" marT="5051" marB="0" anchor="ctr"/>
                </a:tc>
                <a:extLst>
                  <a:ext uri="{0D108BD9-81ED-4DB2-BD59-A6C34878D82A}">
                    <a16:rowId xmlns:a16="http://schemas.microsoft.com/office/drawing/2014/main" val="3212516585"/>
                  </a:ext>
                </a:extLst>
              </a:tr>
              <a:tr h="1414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红包状态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51" marR="5051" marT="5051" marB="0" anchor="ctr"/>
                </a:tc>
                <a:extLst>
                  <a:ext uri="{0D108BD9-81ED-4DB2-BD59-A6C34878D82A}">
                    <a16:rowId xmlns:a16="http://schemas.microsoft.com/office/drawing/2014/main" val="3360471921"/>
                  </a:ext>
                </a:extLst>
              </a:tr>
              <a:tr h="1414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优惠券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51" marR="5051" marT="5051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用户优惠券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51" marR="5051" marT="505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优惠券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51" marR="5051" marT="5051" marB="0" anchor="ctr"/>
                </a:tc>
                <a:extLst>
                  <a:ext uri="{0D108BD9-81ED-4DB2-BD59-A6C34878D82A}">
                    <a16:rowId xmlns:a16="http://schemas.microsoft.com/office/drawing/2014/main" val="2667118210"/>
                  </a:ext>
                </a:extLst>
              </a:tr>
              <a:tr h="1414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用户编号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51" marR="5051" marT="5051" marB="0" anchor="ctr"/>
                </a:tc>
                <a:extLst>
                  <a:ext uri="{0D108BD9-81ED-4DB2-BD59-A6C34878D82A}">
                    <a16:rowId xmlns:a16="http://schemas.microsoft.com/office/drawing/2014/main" val="1897325995"/>
                  </a:ext>
                </a:extLst>
              </a:tr>
              <a:tr h="1414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优惠券状态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51" marR="5051" marT="5051" marB="0" anchor="ctr"/>
                </a:tc>
                <a:extLst>
                  <a:ext uri="{0D108BD9-81ED-4DB2-BD59-A6C34878D82A}">
                    <a16:rowId xmlns:a16="http://schemas.microsoft.com/office/drawing/2014/main" val="3879122980"/>
                  </a:ext>
                </a:extLst>
              </a:tr>
              <a:tr h="1414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会员卡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51" marR="5051" marT="5051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用户会员卡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51" marR="5051" marT="505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会员卡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51" marR="5051" marT="5051" marB="0" anchor="ctr"/>
                </a:tc>
                <a:extLst>
                  <a:ext uri="{0D108BD9-81ED-4DB2-BD59-A6C34878D82A}">
                    <a16:rowId xmlns:a16="http://schemas.microsoft.com/office/drawing/2014/main" val="1850490403"/>
                  </a:ext>
                </a:extLst>
              </a:tr>
              <a:tr h="1414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用户编号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51" marR="5051" marT="5051" marB="0" anchor="ctr"/>
                </a:tc>
                <a:extLst>
                  <a:ext uri="{0D108BD9-81ED-4DB2-BD59-A6C34878D82A}">
                    <a16:rowId xmlns:a16="http://schemas.microsoft.com/office/drawing/2014/main" val="1555165187"/>
                  </a:ext>
                </a:extLst>
              </a:tr>
              <a:tr h="1414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会员卡状态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51" marR="5051" marT="5051" marB="0" anchor="ctr"/>
                </a:tc>
                <a:extLst>
                  <a:ext uri="{0D108BD9-81ED-4DB2-BD59-A6C34878D82A}">
                    <a16:rowId xmlns:a16="http://schemas.microsoft.com/office/drawing/2014/main" val="132546109"/>
                  </a:ext>
                </a:extLst>
              </a:tr>
              <a:tr h="1414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用户基本信息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51" marR="5051" marT="5051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微信登录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51" marR="5051" marT="505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昵称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51" marR="5051" marT="5051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51" marR="5051" marT="5051" marB="0" anchor="b"/>
                </a:tc>
                <a:extLst>
                  <a:ext uri="{0D108BD9-81ED-4DB2-BD59-A6C34878D82A}">
                    <a16:rowId xmlns:a16="http://schemas.microsoft.com/office/drawing/2014/main" val="3265729405"/>
                  </a:ext>
                </a:extLst>
              </a:tr>
              <a:tr h="1414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头像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51" marR="5051" marT="5051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51" marR="5051" marT="5051" marB="0" anchor="b"/>
                </a:tc>
                <a:extLst>
                  <a:ext uri="{0D108BD9-81ED-4DB2-BD59-A6C34878D82A}">
                    <a16:rowId xmlns:a16="http://schemas.microsoft.com/office/drawing/2014/main" val="106695218"/>
                  </a:ext>
                </a:extLst>
              </a:tr>
              <a:tr h="1414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位置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51" marR="5051" marT="5051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51" marR="5051" marT="5051" marB="0" anchor="b"/>
                </a:tc>
                <a:extLst>
                  <a:ext uri="{0D108BD9-81ED-4DB2-BD59-A6C34878D82A}">
                    <a16:rowId xmlns:a16="http://schemas.microsoft.com/office/drawing/2014/main" val="1510456946"/>
                  </a:ext>
                </a:extLst>
              </a:tr>
              <a:tr h="1414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其他信息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51" marR="5051" marT="5051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51" marR="5051" marT="5051" marB="0" anchor="b"/>
                </a:tc>
                <a:extLst>
                  <a:ext uri="{0D108BD9-81ED-4DB2-BD59-A6C34878D82A}">
                    <a16:rowId xmlns:a16="http://schemas.microsoft.com/office/drawing/2014/main" val="1727492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0739519"/>
      </p:ext>
    </p:extLst>
  </p:cSld>
  <p:clrMapOvr>
    <a:masterClrMapping/>
  </p:clrMapOvr>
  <p:transition spd="med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4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42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 animBg="1"/>
      <p:bldP spid="195" grpId="0"/>
      <p:bldP spid="19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5D8DDE9-BAD9-4B0C-9179-5D73F3350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0"/>
            <a:ext cx="2571750" cy="5143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9F33407-D5E0-49F2-92AD-F6EC7E87E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0"/>
            <a:ext cx="2571750" cy="5143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3DF7568-A87C-4EF5-B84E-0752D4FB8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184" y="0"/>
            <a:ext cx="257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977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4063C54-CF39-4DD1-A537-D58184CE9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5893"/>
            <a:ext cx="2571750" cy="5143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D2D7804-B670-46C3-977F-6FA21684F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0"/>
            <a:ext cx="2571750" cy="5143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1B21A21-F0A0-408B-8EF6-E59FD4C25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0"/>
            <a:ext cx="257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71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功能清单（参考）</a:t>
            </a:r>
          </a:p>
        </p:txBody>
      </p:sp>
      <p:sp>
        <p:nvSpPr>
          <p:cNvPr id="196" name="矩形 195"/>
          <p:cNvSpPr/>
          <p:nvPr/>
        </p:nvSpPr>
        <p:spPr>
          <a:xfrm>
            <a:off x="715208" y="607789"/>
            <a:ext cx="12715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Impact" pitchFamily="34" charset="0"/>
                <a:ea typeface="宋体" panose="02010600030101010101" pitchFamily="2" charset="-122"/>
                <a:cs typeface="+mn-cs"/>
              </a:rPr>
              <a:t>List of features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Impact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A456053-919B-432D-BC68-86EEE875D029}"/>
              </a:ext>
            </a:extLst>
          </p:cNvPr>
          <p:cNvSpPr/>
          <p:nvPr/>
        </p:nvSpPr>
        <p:spPr>
          <a:xfrm>
            <a:off x="5076056" y="1851670"/>
            <a:ext cx="1292662" cy="218434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车牌识别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车位管理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车位引导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费用管理</a:t>
            </a:r>
          </a:p>
        </p:txBody>
      </p:sp>
    </p:spTree>
    <p:extLst>
      <p:ext uri="{BB962C8B-B14F-4D97-AF65-F5344CB8AC3E}">
        <p14:creationId xmlns:p14="http://schemas.microsoft.com/office/powerpoint/2010/main" val="2175299517"/>
      </p:ext>
    </p:extLst>
  </p:cSld>
  <p:clrMapOvr>
    <a:masterClrMapping/>
  </p:clrMapOvr>
  <p:transition spd="med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4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42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 animBg="1"/>
      <p:bldP spid="195" grpId="0"/>
      <p:bldP spid="19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48064" y="1596731"/>
            <a:ext cx="1202830" cy="461665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algn="just" fontAlgn="auto">
              <a:spcBef>
                <a:spcPts val="0"/>
              </a:spcBef>
              <a:spcAft>
                <a:spcPts val="0"/>
              </a:spcAft>
              <a:defRPr sz="2400" b="0">
                <a:solidFill>
                  <a:schemeClr val="tx2">
                    <a:alpha val="91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cs typeface="方正豪体简体" panose="03000509000000000000" pitchFamily="65" charset="-122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65000"/>
                    <a:lumOff val="35000"/>
                    <a:alpha val="40000"/>
                  </a:schemeClr>
                </a:solidFill>
              </a:rPr>
              <a:t>PREFACE</a:t>
            </a: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547664" y="2351077"/>
            <a:ext cx="6120680" cy="2385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just">
              <a:lnSpc>
                <a:spcPts val="2600"/>
              </a:lnSpc>
              <a:defRPr/>
            </a:pPr>
            <a:r>
              <a:rPr lang="zh-CN" altLang="en-US" sz="1400" kern="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互联网技术和移动设备的发展，对传统行业带来了极大的变革与创新。</a:t>
            </a:r>
            <a:endParaRPr lang="en-US" altLang="zh-CN" sz="1400" kern="0" noProof="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 algn="just">
              <a:lnSpc>
                <a:spcPts val="2600"/>
              </a:lnSpc>
              <a:defRPr/>
            </a:pPr>
            <a:r>
              <a:rPr kumimoji="0" lang="zh-CN" altLang="en-US" sz="1400" b="0" i="0" u="none" strike="noStrike" kern="0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淘宝颠覆了零售业，微信颠覆了通信业，滴滴等公司颠覆了出租车，支付宝微信即将颠覆银行</a:t>
            </a:r>
            <a:r>
              <a:rPr kumimoji="0" lang="en-US" altLang="zh-CN" sz="1400" b="0" i="0" u="none" strike="noStrike" kern="0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……</a:t>
            </a:r>
          </a:p>
          <a:p>
            <a:pPr lvl="0" algn="just">
              <a:lnSpc>
                <a:spcPts val="2600"/>
              </a:lnSpc>
              <a:defRPr/>
            </a:pPr>
            <a:r>
              <a:rPr lang="zh-CN" altLang="en-US" sz="1400" kern="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作为企业的创新型的项目，从项目启动带着互联网的思维进行信息化系统的设计势在必行。</a:t>
            </a:r>
            <a:endParaRPr lang="en-US" altLang="zh-CN" sz="1400" kern="0" noProof="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 algn="just">
              <a:lnSpc>
                <a:spcPts val="2600"/>
              </a:lnSpc>
              <a:defRPr/>
            </a:pPr>
            <a:r>
              <a:rPr kumimoji="0" lang="zh-CN" altLang="en-US" sz="1400" b="0" i="0" u="none" strike="noStrike" kern="0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定制</a:t>
            </a:r>
            <a:r>
              <a:rPr lang="zh-CN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化开发可以最大化的贴合企业的互联网思维，在此向曲靖迪逊教育咨询有限公司各位领导、同事汇报迪逊公园小程序解决方案。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321498" y="1350510"/>
            <a:ext cx="1584177" cy="707886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chemeClr val="tx1">
                    <a:lumMod val="65000"/>
                    <a:lumOff val="35000"/>
                    <a:alpha val="9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 言</a:t>
            </a:r>
            <a:endParaRPr lang="en-US" altLang="zh-CN" sz="4000" b="1" dirty="0">
              <a:solidFill>
                <a:schemeClr val="tx1">
                  <a:lumMod val="65000"/>
                  <a:lumOff val="35000"/>
                  <a:alpha val="91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619672" y="2058396"/>
            <a:ext cx="590465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等腰三角形 6"/>
          <p:cNvSpPr/>
          <p:nvPr/>
        </p:nvSpPr>
        <p:spPr>
          <a:xfrm rot="18035669">
            <a:off x="7452320" y="706290"/>
            <a:ext cx="360040" cy="31037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21283757">
            <a:off x="7886783" y="1012689"/>
            <a:ext cx="191945" cy="16547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15968008">
            <a:off x="7987839" y="1419930"/>
            <a:ext cx="304349" cy="227352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443746"/>
      </p:ext>
    </p:extLst>
  </p:cSld>
  <p:clrMapOvr>
    <a:masterClrMapping/>
  </p:clrMapOvr>
  <p:transition spd="med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3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6" dur="1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Rot by="21600000">
                                      <p:cBhvr>
                                        <p:cTn id="22" dur="1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>
            <a:off x="2030065" y="1671490"/>
            <a:ext cx="2376264" cy="2025056"/>
          </a:xfrm>
          <a:prstGeom prst="triangle">
            <a:avLst/>
          </a:prstGeom>
          <a:solidFill>
            <a:schemeClr val="tx1">
              <a:lumMod val="65000"/>
              <a:lumOff val="35000"/>
              <a:alpha val="14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419741" y="1856894"/>
            <a:ext cx="182614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Impact" panose="020B0806030902050204" pitchFamily="34" charset="0"/>
              </a:rPr>
              <a:t>03</a:t>
            </a:r>
            <a:endParaRPr lang="zh-CN" altLang="en-US" sz="12000" dirty="0">
              <a:solidFill>
                <a:schemeClr val="accent5">
                  <a:lumMod val="60000"/>
                  <a:lumOff val="4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15853" y="2364725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tx1">
                    <a:lumMod val="65000"/>
                    <a:lumOff val="35000"/>
                    <a:alpha val="9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</a:rPr>
              <a:t>开发计划</a:t>
            </a:r>
          </a:p>
        </p:txBody>
      </p:sp>
      <p:sp>
        <p:nvSpPr>
          <p:cNvPr id="25" name="等腰三角形 24"/>
          <p:cNvSpPr/>
          <p:nvPr/>
        </p:nvSpPr>
        <p:spPr>
          <a:xfrm rot="18035669">
            <a:off x="2382960" y="1282354"/>
            <a:ext cx="360040" cy="31037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rot="21283757">
            <a:off x="1968923" y="1497553"/>
            <a:ext cx="191945" cy="16547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15968008">
            <a:off x="1663185" y="1888656"/>
            <a:ext cx="304349" cy="227352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1077530"/>
      </p:ext>
    </p:extLst>
  </p:cSld>
  <p:clrMapOvr>
    <a:masterClrMapping/>
  </p:clrMapOvr>
  <p:transition spd="med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9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6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Rot by="21600000">
                                      <p:cBhvr>
                                        <p:cTn id="22" dur="1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" presetClass="entr" presetSubtype="9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8" presetClass="emp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21600000">
                                      <p:cBhvr>
                                        <p:cTn id="28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800"/>
                            </p:stCondLst>
                            <p:childTnLst>
                              <p:par>
                                <p:cTn id="3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8" grpId="0"/>
      <p:bldP spid="9" grpId="0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开发计划</a:t>
            </a:r>
          </a:p>
        </p:txBody>
      </p:sp>
      <p:sp>
        <p:nvSpPr>
          <p:cNvPr id="196" name="矩形 195"/>
          <p:cNvSpPr/>
          <p:nvPr/>
        </p:nvSpPr>
        <p:spPr>
          <a:xfrm>
            <a:off x="715208" y="607789"/>
            <a:ext cx="15135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Impact" pitchFamily="34" charset="0"/>
                <a:ea typeface="宋体" panose="02010600030101010101" pitchFamily="2" charset="-122"/>
                <a:cs typeface="+mn-cs"/>
              </a:rPr>
              <a:t>Development Plan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Impact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右箭头 55"/>
          <p:cNvSpPr/>
          <p:nvPr/>
        </p:nvSpPr>
        <p:spPr>
          <a:xfrm>
            <a:off x="5448048" y="2211710"/>
            <a:ext cx="1671177" cy="1609411"/>
          </a:xfrm>
          <a:custGeom>
            <a:avLst/>
            <a:gdLst>
              <a:gd name="connsiteX0" fmla="*/ 0 w 1731146"/>
              <a:gd name="connsiteY0" fmla="*/ 355742 h 1624170"/>
              <a:gd name="connsiteX1" fmla="*/ 892425 w 1731146"/>
              <a:gd name="connsiteY1" fmla="*/ 355742 h 1624170"/>
              <a:gd name="connsiteX2" fmla="*/ 892425 w 1731146"/>
              <a:gd name="connsiteY2" fmla="*/ 0 h 1624170"/>
              <a:gd name="connsiteX3" fmla="*/ 1731146 w 1731146"/>
              <a:gd name="connsiteY3" fmla="*/ 812085 h 1624170"/>
              <a:gd name="connsiteX4" fmla="*/ 892425 w 1731146"/>
              <a:gd name="connsiteY4" fmla="*/ 1624170 h 1624170"/>
              <a:gd name="connsiteX5" fmla="*/ 892425 w 1731146"/>
              <a:gd name="connsiteY5" fmla="*/ 1268428 h 1624170"/>
              <a:gd name="connsiteX6" fmla="*/ 0 w 1731146"/>
              <a:gd name="connsiteY6" fmla="*/ 1268428 h 1624170"/>
              <a:gd name="connsiteX7" fmla="*/ 0 w 1731146"/>
              <a:gd name="connsiteY7" fmla="*/ 355742 h 1624170"/>
              <a:gd name="connsiteX0" fmla="*/ 0 w 1731146"/>
              <a:gd name="connsiteY0" fmla="*/ 355742 h 1624170"/>
              <a:gd name="connsiteX1" fmla="*/ 508986 w 1731146"/>
              <a:gd name="connsiteY1" fmla="*/ 351329 h 1624170"/>
              <a:gd name="connsiteX2" fmla="*/ 892425 w 1731146"/>
              <a:gd name="connsiteY2" fmla="*/ 355742 h 1624170"/>
              <a:gd name="connsiteX3" fmla="*/ 892425 w 1731146"/>
              <a:gd name="connsiteY3" fmla="*/ 0 h 1624170"/>
              <a:gd name="connsiteX4" fmla="*/ 1731146 w 1731146"/>
              <a:gd name="connsiteY4" fmla="*/ 812085 h 1624170"/>
              <a:gd name="connsiteX5" fmla="*/ 892425 w 1731146"/>
              <a:gd name="connsiteY5" fmla="*/ 1624170 h 1624170"/>
              <a:gd name="connsiteX6" fmla="*/ 892425 w 1731146"/>
              <a:gd name="connsiteY6" fmla="*/ 1268428 h 1624170"/>
              <a:gd name="connsiteX7" fmla="*/ 0 w 1731146"/>
              <a:gd name="connsiteY7" fmla="*/ 1268428 h 1624170"/>
              <a:gd name="connsiteX8" fmla="*/ 0 w 1731146"/>
              <a:gd name="connsiteY8" fmla="*/ 355742 h 1624170"/>
              <a:gd name="connsiteX0" fmla="*/ 0 w 1731146"/>
              <a:gd name="connsiteY0" fmla="*/ 355742 h 1624170"/>
              <a:gd name="connsiteX1" fmla="*/ 556334 w 1731146"/>
              <a:gd name="connsiteY1" fmla="*/ 354289 h 1624170"/>
              <a:gd name="connsiteX2" fmla="*/ 892425 w 1731146"/>
              <a:gd name="connsiteY2" fmla="*/ 355742 h 1624170"/>
              <a:gd name="connsiteX3" fmla="*/ 892425 w 1731146"/>
              <a:gd name="connsiteY3" fmla="*/ 0 h 1624170"/>
              <a:gd name="connsiteX4" fmla="*/ 1731146 w 1731146"/>
              <a:gd name="connsiteY4" fmla="*/ 812085 h 1624170"/>
              <a:gd name="connsiteX5" fmla="*/ 892425 w 1731146"/>
              <a:gd name="connsiteY5" fmla="*/ 1624170 h 1624170"/>
              <a:gd name="connsiteX6" fmla="*/ 892425 w 1731146"/>
              <a:gd name="connsiteY6" fmla="*/ 1268428 h 1624170"/>
              <a:gd name="connsiteX7" fmla="*/ 0 w 1731146"/>
              <a:gd name="connsiteY7" fmla="*/ 1268428 h 1624170"/>
              <a:gd name="connsiteX8" fmla="*/ 0 w 1731146"/>
              <a:gd name="connsiteY8" fmla="*/ 355742 h 1624170"/>
              <a:gd name="connsiteX0" fmla="*/ 0 w 1731146"/>
              <a:gd name="connsiteY0" fmla="*/ 355742 h 1624170"/>
              <a:gd name="connsiteX1" fmla="*/ 556334 w 1731146"/>
              <a:gd name="connsiteY1" fmla="*/ 354289 h 1624170"/>
              <a:gd name="connsiteX2" fmla="*/ 848037 w 1731146"/>
              <a:gd name="connsiteY2" fmla="*/ 127882 h 1624170"/>
              <a:gd name="connsiteX3" fmla="*/ 892425 w 1731146"/>
              <a:gd name="connsiteY3" fmla="*/ 0 h 1624170"/>
              <a:gd name="connsiteX4" fmla="*/ 1731146 w 1731146"/>
              <a:gd name="connsiteY4" fmla="*/ 812085 h 1624170"/>
              <a:gd name="connsiteX5" fmla="*/ 892425 w 1731146"/>
              <a:gd name="connsiteY5" fmla="*/ 1624170 h 1624170"/>
              <a:gd name="connsiteX6" fmla="*/ 892425 w 1731146"/>
              <a:gd name="connsiteY6" fmla="*/ 1268428 h 1624170"/>
              <a:gd name="connsiteX7" fmla="*/ 0 w 1731146"/>
              <a:gd name="connsiteY7" fmla="*/ 1268428 h 1624170"/>
              <a:gd name="connsiteX8" fmla="*/ 0 w 1731146"/>
              <a:gd name="connsiteY8" fmla="*/ 355742 h 162417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48037 w 1731146"/>
              <a:gd name="connsiteY2" fmla="*/ 92372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92425 w 1731146"/>
              <a:gd name="connsiteY6" fmla="*/ 1232918 h 1588660"/>
              <a:gd name="connsiteX7" fmla="*/ 0 w 1731146"/>
              <a:gd name="connsiteY7" fmla="*/ 1232918 h 1588660"/>
              <a:gd name="connsiteX8" fmla="*/ 0 w 1731146"/>
              <a:gd name="connsiteY8" fmla="*/ 320232 h 158866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50996 w 1731146"/>
              <a:gd name="connsiteY2" fmla="*/ 59821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92425 w 1731146"/>
              <a:gd name="connsiteY6" fmla="*/ 1232918 h 1588660"/>
              <a:gd name="connsiteX7" fmla="*/ 0 w 1731146"/>
              <a:gd name="connsiteY7" fmla="*/ 1232918 h 1588660"/>
              <a:gd name="connsiteX8" fmla="*/ 0 w 1731146"/>
              <a:gd name="connsiteY8" fmla="*/ 320232 h 1588660"/>
              <a:gd name="connsiteX0" fmla="*/ 2959 w 1734105"/>
              <a:gd name="connsiteY0" fmla="*/ 320232 h 1588660"/>
              <a:gd name="connsiteX1" fmla="*/ 559293 w 1734105"/>
              <a:gd name="connsiteY1" fmla="*/ 318779 h 1588660"/>
              <a:gd name="connsiteX2" fmla="*/ 853955 w 1734105"/>
              <a:gd name="connsiteY2" fmla="*/ 59821 h 1588660"/>
              <a:gd name="connsiteX3" fmla="*/ 1007835 w 1734105"/>
              <a:gd name="connsiteY3" fmla="*/ 0 h 1588660"/>
              <a:gd name="connsiteX4" fmla="*/ 1734105 w 1734105"/>
              <a:gd name="connsiteY4" fmla="*/ 776575 h 1588660"/>
              <a:gd name="connsiteX5" fmla="*/ 895384 w 1734105"/>
              <a:gd name="connsiteY5" fmla="*/ 1588660 h 1588660"/>
              <a:gd name="connsiteX6" fmla="*/ 895384 w 1734105"/>
              <a:gd name="connsiteY6" fmla="*/ 1232918 h 1588660"/>
              <a:gd name="connsiteX7" fmla="*/ 2959 w 1734105"/>
              <a:gd name="connsiteY7" fmla="*/ 1232918 h 1588660"/>
              <a:gd name="connsiteX8" fmla="*/ 0 w 1734105"/>
              <a:gd name="connsiteY8" fmla="*/ 576230 h 1588660"/>
              <a:gd name="connsiteX9" fmla="*/ 2959 w 1734105"/>
              <a:gd name="connsiteY9" fmla="*/ 320232 h 1588660"/>
              <a:gd name="connsiteX0" fmla="*/ 3 w 1731149"/>
              <a:gd name="connsiteY0" fmla="*/ 320232 h 1588660"/>
              <a:gd name="connsiteX1" fmla="*/ 556337 w 1731149"/>
              <a:gd name="connsiteY1" fmla="*/ 318779 h 1588660"/>
              <a:gd name="connsiteX2" fmla="*/ 850999 w 1731149"/>
              <a:gd name="connsiteY2" fmla="*/ 59821 h 1588660"/>
              <a:gd name="connsiteX3" fmla="*/ 1004879 w 1731149"/>
              <a:gd name="connsiteY3" fmla="*/ 0 h 1588660"/>
              <a:gd name="connsiteX4" fmla="*/ 1731149 w 1731149"/>
              <a:gd name="connsiteY4" fmla="*/ 776575 h 1588660"/>
              <a:gd name="connsiteX5" fmla="*/ 892428 w 1731149"/>
              <a:gd name="connsiteY5" fmla="*/ 1588660 h 1588660"/>
              <a:gd name="connsiteX6" fmla="*/ 892428 w 1731149"/>
              <a:gd name="connsiteY6" fmla="*/ 1232918 h 1588660"/>
              <a:gd name="connsiteX7" fmla="*/ 3 w 1731149"/>
              <a:gd name="connsiteY7" fmla="*/ 1232918 h 1588660"/>
              <a:gd name="connsiteX8" fmla="*/ 275211 w 1731149"/>
              <a:gd name="connsiteY8" fmla="*/ 617659 h 1588660"/>
              <a:gd name="connsiteX9" fmla="*/ 3 w 1731149"/>
              <a:gd name="connsiteY9" fmla="*/ 320232 h 1588660"/>
              <a:gd name="connsiteX0" fmla="*/ 3 w 1731149"/>
              <a:gd name="connsiteY0" fmla="*/ 320232 h 1588660"/>
              <a:gd name="connsiteX1" fmla="*/ 556337 w 1731149"/>
              <a:gd name="connsiteY1" fmla="*/ 318779 h 1588660"/>
              <a:gd name="connsiteX2" fmla="*/ 850999 w 1731149"/>
              <a:gd name="connsiteY2" fmla="*/ 59821 h 1588660"/>
              <a:gd name="connsiteX3" fmla="*/ 1004879 w 1731149"/>
              <a:gd name="connsiteY3" fmla="*/ 0 h 1588660"/>
              <a:gd name="connsiteX4" fmla="*/ 1731149 w 1731149"/>
              <a:gd name="connsiteY4" fmla="*/ 776575 h 1588660"/>
              <a:gd name="connsiteX5" fmla="*/ 892428 w 1731149"/>
              <a:gd name="connsiteY5" fmla="*/ 1588660 h 1588660"/>
              <a:gd name="connsiteX6" fmla="*/ 892428 w 1731149"/>
              <a:gd name="connsiteY6" fmla="*/ 1232918 h 1588660"/>
              <a:gd name="connsiteX7" fmla="*/ 3 w 1731149"/>
              <a:gd name="connsiteY7" fmla="*/ 1232918 h 1588660"/>
              <a:gd name="connsiteX8" fmla="*/ 275211 w 1731149"/>
              <a:gd name="connsiteY8" fmla="*/ 617659 h 1588660"/>
              <a:gd name="connsiteX9" fmla="*/ 3 w 1731149"/>
              <a:gd name="connsiteY9" fmla="*/ 320232 h 1588660"/>
              <a:gd name="connsiteX0" fmla="*/ 5 w 1731151"/>
              <a:gd name="connsiteY0" fmla="*/ 320232 h 1588660"/>
              <a:gd name="connsiteX1" fmla="*/ 556339 w 1731151"/>
              <a:gd name="connsiteY1" fmla="*/ 318779 h 1588660"/>
              <a:gd name="connsiteX2" fmla="*/ 851001 w 1731151"/>
              <a:gd name="connsiteY2" fmla="*/ 59821 h 1588660"/>
              <a:gd name="connsiteX3" fmla="*/ 1004881 w 1731151"/>
              <a:gd name="connsiteY3" fmla="*/ 0 h 1588660"/>
              <a:gd name="connsiteX4" fmla="*/ 1731151 w 1731151"/>
              <a:gd name="connsiteY4" fmla="*/ 776575 h 1588660"/>
              <a:gd name="connsiteX5" fmla="*/ 892430 w 1731151"/>
              <a:gd name="connsiteY5" fmla="*/ 1588660 h 1588660"/>
              <a:gd name="connsiteX6" fmla="*/ 892430 w 1731151"/>
              <a:gd name="connsiteY6" fmla="*/ 1232918 h 1588660"/>
              <a:gd name="connsiteX7" fmla="*/ 5 w 1731151"/>
              <a:gd name="connsiteY7" fmla="*/ 1232918 h 1588660"/>
              <a:gd name="connsiteX8" fmla="*/ 275213 w 1731151"/>
              <a:gd name="connsiteY8" fmla="*/ 617659 h 1588660"/>
              <a:gd name="connsiteX9" fmla="*/ 5 w 1731151"/>
              <a:gd name="connsiteY9" fmla="*/ 320232 h 1588660"/>
              <a:gd name="connsiteX0" fmla="*/ 5 w 1731151"/>
              <a:gd name="connsiteY0" fmla="*/ 320232 h 1588660"/>
              <a:gd name="connsiteX1" fmla="*/ 556339 w 1731151"/>
              <a:gd name="connsiteY1" fmla="*/ 318779 h 1588660"/>
              <a:gd name="connsiteX2" fmla="*/ 851001 w 1731151"/>
              <a:gd name="connsiteY2" fmla="*/ 59821 h 1588660"/>
              <a:gd name="connsiteX3" fmla="*/ 1004881 w 1731151"/>
              <a:gd name="connsiteY3" fmla="*/ 0 h 1588660"/>
              <a:gd name="connsiteX4" fmla="*/ 1731151 w 1731151"/>
              <a:gd name="connsiteY4" fmla="*/ 776575 h 1588660"/>
              <a:gd name="connsiteX5" fmla="*/ 892430 w 1731151"/>
              <a:gd name="connsiteY5" fmla="*/ 1588660 h 1588660"/>
              <a:gd name="connsiteX6" fmla="*/ 892430 w 1731151"/>
              <a:gd name="connsiteY6" fmla="*/ 1232918 h 1588660"/>
              <a:gd name="connsiteX7" fmla="*/ 5 w 1731151"/>
              <a:gd name="connsiteY7" fmla="*/ 1232918 h 1588660"/>
              <a:gd name="connsiteX8" fmla="*/ 275213 w 1731151"/>
              <a:gd name="connsiteY8" fmla="*/ 617659 h 1588660"/>
              <a:gd name="connsiteX9" fmla="*/ 5 w 1731151"/>
              <a:gd name="connsiteY9" fmla="*/ 320232 h 1588660"/>
              <a:gd name="connsiteX0" fmla="*/ 3 w 1731149"/>
              <a:gd name="connsiteY0" fmla="*/ 320232 h 1588660"/>
              <a:gd name="connsiteX1" fmla="*/ 556337 w 1731149"/>
              <a:gd name="connsiteY1" fmla="*/ 318779 h 1588660"/>
              <a:gd name="connsiteX2" fmla="*/ 850999 w 1731149"/>
              <a:gd name="connsiteY2" fmla="*/ 59821 h 1588660"/>
              <a:gd name="connsiteX3" fmla="*/ 1004879 w 1731149"/>
              <a:gd name="connsiteY3" fmla="*/ 0 h 1588660"/>
              <a:gd name="connsiteX4" fmla="*/ 1731149 w 1731149"/>
              <a:gd name="connsiteY4" fmla="*/ 776575 h 1588660"/>
              <a:gd name="connsiteX5" fmla="*/ 892428 w 1731149"/>
              <a:gd name="connsiteY5" fmla="*/ 1588660 h 1588660"/>
              <a:gd name="connsiteX6" fmla="*/ 892428 w 1731149"/>
              <a:gd name="connsiteY6" fmla="*/ 1232918 h 1588660"/>
              <a:gd name="connsiteX7" fmla="*/ 3 w 1731149"/>
              <a:gd name="connsiteY7" fmla="*/ 1232918 h 1588660"/>
              <a:gd name="connsiteX8" fmla="*/ 275211 w 1731149"/>
              <a:gd name="connsiteY8" fmla="*/ 617659 h 1588660"/>
              <a:gd name="connsiteX9" fmla="*/ 3 w 1731149"/>
              <a:gd name="connsiteY9" fmla="*/ 320232 h 158866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50996 w 1731146"/>
              <a:gd name="connsiteY2" fmla="*/ 59821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92425 w 1731146"/>
              <a:gd name="connsiteY6" fmla="*/ 1232918 h 1588660"/>
              <a:gd name="connsiteX7" fmla="*/ 0 w 1731146"/>
              <a:gd name="connsiteY7" fmla="*/ 1232918 h 1588660"/>
              <a:gd name="connsiteX8" fmla="*/ 275208 w 1731146"/>
              <a:gd name="connsiteY8" fmla="*/ 617659 h 1588660"/>
              <a:gd name="connsiteX9" fmla="*/ 0 w 1731146"/>
              <a:gd name="connsiteY9" fmla="*/ 320232 h 158866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50996 w 1731146"/>
              <a:gd name="connsiteY2" fmla="*/ 59821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92425 w 1731146"/>
              <a:gd name="connsiteY6" fmla="*/ 1232918 h 1588660"/>
              <a:gd name="connsiteX7" fmla="*/ 0 w 1731146"/>
              <a:gd name="connsiteY7" fmla="*/ 1232918 h 1588660"/>
              <a:gd name="connsiteX8" fmla="*/ 275208 w 1731146"/>
              <a:gd name="connsiteY8" fmla="*/ 617659 h 1588660"/>
              <a:gd name="connsiteX9" fmla="*/ 0 w 1731146"/>
              <a:gd name="connsiteY9" fmla="*/ 320232 h 158866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50996 w 1731146"/>
              <a:gd name="connsiteY2" fmla="*/ 59821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92425 w 1731146"/>
              <a:gd name="connsiteY6" fmla="*/ 1232918 h 1588660"/>
              <a:gd name="connsiteX7" fmla="*/ 0 w 1731146"/>
              <a:gd name="connsiteY7" fmla="*/ 1232918 h 1588660"/>
              <a:gd name="connsiteX8" fmla="*/ 275208 w 1731146"/>
              <a:gd name="connsiteY8" fmla="*/ 617659 h 1588660"/>
              <a:gd name="connsiteX9" fmla="*/ 0 w 1731146"/>
              <a:gd name="connsiteY9" fmla="*/ 320232 h 158866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50996 w 1731146"/>
              <a:gd name="connsiteY2" fmla="*/ 59821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92425 w 1731146"/>
              <a:gd name="connsiteY6" fmla="*/ 1232918 h 1588660"/>
              <a:gd name="connsiteX7" fmla="*/ 0 w 1731146"/>
              <a:gd name="connsiteY7" fmla="*/ 1232918 h 1588660"/>
              <a:gd name="connsiteX8" fmla="*/ 281126 w 1731146"/>
              <a:gd name="connsiteY8" fmla="*/ 620619 h 1588660"/>
              <a:gd name="connsiteX9" fmla="*/ 0 w 1731146"/>
              <a:gd name="connsiteY9" fmla="*/ 320232 h 158866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50996 w 1731146"/>
              <a:gd name="connsiteY2" fmla="*/ 59821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92425 w 1731146"/>
              <a:gd name="connsiteY6" fmla="*/ 1232918 h 1588660"/>
              <a:gd name="connsiteX7" fmla="*/ 0 w 1731146"/>
              <a:gd name="connsiteY7" fmla="*/ 1232918 h 1588660"/>
              <a:gd name="connsiteX8" fmla="*/ 136124 w 1731146"/>
              <a:gd name="connsiteY8" fmla="*/ 922459 h 1588660"/>
              <a:gd name="connsiteX9" fmla="*/ 281126 w 1731146"/>
              <a:gd name="connsiteY9" fmla="*/ 620619 h 1588660"/>
              <a:gd name="connsiteX10" fmla="*/ 0 w 1731146"/>
              <a:gd name="connsiteY10" fmla="*/ 320232 h 158866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50996 w 1731146"/>
              <a:gd name="connsiteY2" fmla="*/ 59821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92425 w 1731146"/>
              <a:gd name="connsiteY6" fmla="*/ 1232918 h 1588660"/>
              <a:gd name="connsiteX7" fmla="*/ 0 w 1731146"/>
              <a:gd name="connsiteY7" fmla="*/ 1232918 h 1588660"/>
              <a:gd name="connsiteX8" fmla="*/ 266330 w 1731146"/>
              <a:gd name="connsiteY8" fmla="*/ 955011 h 1588660"/>
              <a:gd name="connsiteX9" fmla="*/ 281126 w 1731146"/>
              <a:gd name="connsiteY9" fmla="*/ 620619 h 1588660"/>
              <a:gd name="connsiteX10" fmla="*/ 0 w 1731146"/>
              <a:gd name="connsiteY10" fmla="*/ 320232 h 158866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50996 w 1731146"/>
              <a:gd name="connsiteY2" fmla="*/ 59821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92425 w 1731146"/>
              <a:gd name="connsiteY6" fmla="*/ 1232918 h 1588660"/>
              <a:gd name="connsiteX7" fmla="*/ 582967 w 1731146"/>
              <a:gd name="connsiteY7" fmla="*/ 1233178 h 1588660"/>
              <a:gd name="connsiteX8" fmla="*/ 0 w 1731146"/>
              <a:gd name="connsiteY8" fmla="*/ 1232918 h 1588660"/>
              <a:gd name="connsiteX9" fmla="*/ 266330 w 1731146"/>
              <a:gd name="connsiteY9" fmla="*/ 955011 h 1588660"/>
              <a:gd name="connsiteX10" fmla="*/ 281126 w 1731146"/>
              <a:gd name="connsiteY10" fmla="*/ 620619 h 1588660"/>
              <a:gd name="connsiteX11" fmla="*/ 0 w 1731146"/>
              <a:gd name="connsiteY11" fmla="*/ 320232 h 158866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50996 w 1731146"/>
              <a:gd name="connsiteY2" fmla="*/ 59821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53956 w 1731146"/>
              <a:gd name="connsiteY6" fmla="*/ 1460778 h 1588660"/>
              <a:gd name="connsiteX7" fmla="*/ 582967 w 1731146"/>
              <a:gd name="connsiteY7" fmla="*/ 1233178 h 1588660"/>
              <a:gd name="connsiteX8" fmla="*/ 0 w 1731146"/>
              <a:gd name="connsiteY8" fmla="*/ 1232918 h 1588660"/>
              <a:gd name="connsiteX9" fmla="*/ 266330 w 1731146"/>
              <a:gd name="connsiteY9" fmla="*/ 955011 h 1588660"/>
              <a:gd name="connsiteX10" fmla="*/ 281126 w 1731146"/>
              <a:gd name="connsiteY10" fmla="*/ 620619 h 1588660"/>
              <a:gd name="connsiteX11" fmla="*/ 0 w 1731146"/>
              <a:gd name="connsiteY11" fmla="*/ 320232 h 1588660"/>
              <a:gd name="connsiteX0" fmla="*/ 0 w 1731146"/>
              <a:gd name="connsiteY0" fmla="*/ 320232 h 1517638"/>
              <a:gd name="connsiteX1" fmla="*/ 556334 w 1731146"/>
              <a:gd name="connsiteY1" fmla="*/ 318779 h 1517638"/>
              <a:gd name="connsiteX2" fmla="*/ 850996 w 1731146"/>
              <a:gd name="connsiteY2" fmla="*/ 59821 h 1517638"/>
              <a:gd name="connsiteX3" fmla="*/ 1004876 w 1731146"/>
              <a:gd name="connsiteY3" fmla="*/ 0 h 1517638"/>
              <a:gd name="connsiteX4" fmla="*/ 1731146 w 1731146"/>
              <a:gd name="connsiteY4" fmla="*/ 776575 h 1517638"/>
              <a:gd name="connsiteX5" fmla="*/ 1010794 w 1731146"/>
              <a:gd name="connsiteY5" fmla="*/ 1517638 h 1517638"/>
              <a:gd name="connsiteX6" fmla="*/ 853956 w 1731146"/>
              <a:gd name="connsiteY6" fmla="*/ 1460778 h 1517638"/>
              <a:gd name="connsiteX7" fmla="*/ 582967 w 1731146"/>
              <a:gd name="connsiteY7" fmla="*/ 1233178 h 1517638"/>
              <a:gd name="connsiteX8" fmla="*/ 0 w 1731146"/>
              <a:gd name="connsiteY8" fmla="*/ 1232918 h 1517638"/>
              <a:gd name="connsiteX9" fmla="*/ 266330 w 1731146"/>
              <a:gd name="connsiteY9" fmla="*/ 955011 h 1517638"/>
              <a:gd name="connsiteX10" fmla="*/ 281126 w 1731146"/>
              <a:gd name="connsiteY10" fmla="*/ 620619 h 1517638"/>
              <a:gd name="connsiteX11" fmla="*/ 0 w 1731146"/>
              <a:gd name="connsiteY11" fmla="*/ 320232 h 1517638"/>
              <a:gd name="connsiteX0" fmla="*/ 0 w 1589104"/>
              <a:gd name="connsiteY0" fmla="*/ 320232 h 1517638"/>
              <a:gd name="connsiteX1" fmla="*/ 556334 w 1589104"/>
              <a:gd name="connsiteY1" fmla="*/ 318779 h 1517638"/>
              <a:gd name="connsiteX2" fmla="*/ 850996 w 1589104"/>
              <a:gd name="connsiteY2" fmla="*/ 59821 h 1517638"/>
              <a:gd name="connsiteX3" fmla="*/ 1004876 w 1589104"/>
              <a:gd name="connsiteY3" fmla="*/ 0 h 1517638"/>
              <a:gd name="connsiteX4" fmla="*/ 1589104 w 1589104"/>
              <a:gd name="connsiteY4" fmla="*/ 936373 h 1517638"/>
              <a:gd name="connsiteX5" fmla="*/ 1010794 w 1589104"/>
              <a:gd name="connsiteY5" fmla="*/ 1517638 h 1517638"/>
              <a:gd name="connsiteX6" fmla="*/ 853956 w 1589104"/>
              <a:gd name="connsiteY6" fmla="*/ 1460778 h 1517638"/>
              <a:gd name="connsiteX7" fmla="*/ 582967 w 1589104"/>
              <a:gd name="connsiteY7" fmla="*/ 1233178 h 1517638"/>
              <a:gd name="connsiteX8" fmla="*/ 0 w 1589104"/>
              <a:gd name="connsiteY8" fmla="*/ 1232918 h 1517638"/>
              <a:gd name="connsiteX9" fmla="*/ 266330 w 1589104"/>
              <a:gd name="connsiteY9" fmla="*/ 955011 h 1517638"/>
              <a:gd name="connsiteX10" fmla="*/ 281126 w 1589104"/>
              <a:gd name="connsiteY10" fmla="*/ 620619 h 1517638"/>
              <a:gd name="connsiteX11" fmla="*/ 0 w 1589104"/>
              <a:gd name="connsiteY11" fmla="*/ 320232 h 1517638"/>
              <a:gd name="connsiteX0" fmla="*/ 0 w 1589104"/>
              <a:gd name="connsiteY0" fmla="*/ 320232 h 1517638"/>
              <a:gd name="connsiteX1" fmla="*/ 556334 w 1589104"/>
              <a:gd name="connsiteY1" fmla="*/ 318779 h 1517638"/>
              <a:gd name="connsiteX2" fmla="*/ 850996 w 1589104"/>
              <a:gd name="connsiteY2" fmla="*/ 59821 h 1517638"/>
              <a:gd name="connsiteX3" fmla="*/ 1004876 w 1589104"/>
              <a:gd name="connsiteY3" fmla="*/ 0 h 1517638"/>
              <a:gd name="connsiteX4" fmla="*/ 1373080 w 1589104"/>
              <a:gd name="connsiteY4" fmla="*/ 591026 h 1517638"/>
              <a:gd name="connsiteX5" fmla="*/ 1589104 w 1589104"/>
              <a:gd name="connsiteY5" fmla="*/ 936373 h 1517638"/>
              <a:gd name="connsiteX6" fmla="*/ 1010794 w 1589104"/>
              <a:gd name="connsiteY6" fmla="*/ 1517638 h 1517638"/>
              <a:gd name="connsiteX7" fmla="*/ 853956 w 1589104"/>
              <a:gd name="connsiteY7" fmla="*/ 1460778 h 1517638"/>
              <a:gd name="connsiteX8" fmla="*/ 582967 w 1589104"/>
              <a:gd name="connsiteY8" fmla="*/ 1233178 h 1517638"/>
              <a:gd name="connsiteX9" fmla="*/ 0 w 1589104"/>
              <a:gd name="connsiteY9" fmla="*/ 1232918 h 1517638"/>
              <a:gd name="connsiteX10" fmla="*/ 266330 w 1589104"/>
              <a:gd name="connsiteY10" fmla="*/ 955011 h 1517638"/>
              <a:gd name="connsiteX11" fmla="*/ 281126 w 1589104"/>
              <a:gd name="connsiteY11" fmla="*/ 620619 h 1517638"/>
              <a:gd name="connsiteX12" fmla="*/ 0 w 1589104"/>
              <a:gd name="connsiteY12" fmla="*/ 320232 h 1517638"/>
              <a:gd name="connsiteX0" fmla="*/ 0 w 1589104"/>
              <a:gd name="connsiteY0" fmla="*/ 320232 h 1517638"/>
              <a:gd name="connsiteX1" fmla="*/ 556334 w 1589104"/>
              <a:gd name="connsiteY1" fmla="*/ 318779 h 1517638"/>
              <a:gd name="connsiteX2" fmla="*/ 850996 w 1589104"/>
              <a:gd name="connsiteY2" fmla="*/ 59821 h 1517638"/>
              <a:gd name="connsiteX3" fmla="*/ 1004876 w 1589104"/>
              <a:gd name="connsiteY3" fmla="*/ 0 h 1517638"/>
              <a:gd name="connsiteX4" fmla="*/ 1583185 w 1589104"/>
              <a:gd name="connsiteY4" fmla="*/ 596945 h 1517638"/>
              <a:gd name="connsiteX5" fmla="*/ 1589104 w 1589104"/>
              <a:gd name="connsiteY5" fmla="*/ 936373 h 1517638"/>
              <a:gd name="connsiteX6" fmla="*/ 1010794 w 1589104"/>
              <a:gd name="connsiteY6" fmla="*/ 1517638 h 1517638"/>
              <a:gd name="connsiteX7" fmla="*/ 853956 w 1589104"/>
              <a:gd name="connsiteY7" fmla="*/ 1460778 h 1517638"/>
              <a:gd name="connsiteX8" fmla="*/ 582967 w 1589104"/>
              <a:gd name="connsiteY8" fmla="*/ 1233178 h 1517638"/>
              <a:gd name="connsiteX9" fmla="*/ 0 w 1589104"/>
              <a:gd name="connsiteY9" fmla="*/ 1232918 h 1517638"/>
              <a:gd name="connsiteX10" fmla="*/ 266330 w 1589104"/>
              <a:gd name="connsiteY10" fmla="*/ 955011 h 1517638"/>
              <a:gd name="connsiteX11" fmla="*/ 281126 w 1589104"/>
              <a:gd name="connsiteY11" fmla="*/ 620619 h 1517638"/>
              <a:gd name="connsiteX12" fmla="*/ 0 w 1589104"/>
              <a:gd name="connsiteY12" fmla="*/ 320232 h 1517638"/>
              <a:gd name="connsiteX0" fmla="*/ 0 w 1592063"/>
              <a:gd name="connsiteY0" fmla="*/ 320232 h 1517638"/>
              <a:gd name="connsiteX1" fmla="*/ 556334 w 1592063"/>
              <a:gd name="connsiteY1" fmla="*/ 318779 h 1517638"/>
              <a:gd name="connsiteX2" fmla="*/ 850996 w 1592063"/>
              <a:gd name="connsiteY2" fmla="*/ 59821 h 1517638"/>
              <a:gd name="connsiteX3" fmla="*/ 1004876 w 1592063"/>
              <a:gd name="connsiteY3" fmla="*/ 0 h 1517638"/>
              <a:gd name="connsiteX4" fmla="*/ 1583185 w 1592063"/>
              <a:gd name="connsiteY4" fmla="*/ 596945 h 1517638"/>
              <a:gd name="connsiteX5" fmla="*/ 1592063 w 1592063"/>
              <a:gd name="connsiteY5" fmla="*/ 942292 h 1517638"/>
              <a:gd name="connsiteX6" fmla="*/ 1010794 w 1592063"/>
              <a:gd name="connsiteY6" fmla="*/ 1517638 h 1517638"/>
              <a:gd name="connsiteX7" fmla="*/ 853956 w 1592063"/>
              <a:gd name="connsiteY7" fmla="*/ 1460778 h 1517638"/>
              <a:gd name="connsiteX8" fmla="*/ 582967 w 1592063"/>
              <a:gd name="connsiteY8" fmla="*/ 1233178 h 1517638"/>
              <a:gd name="connsiteX9" fmla="*/ 0 w 1592063"/>
              <a:gd name="connsiteY9" fmla="*/ 1232918 h 1517638"/>
              <a:gd name="connsiteX10" fmla="*/ 266330 w 1592063"/>
              <a:gd name="connsiteY10" fmla="*/ 955011 h 1517638"/>
              <a:gd name="connsiteX11" fmla="*/ 281126 w 1592063"/>
              <a:gd name="connsiteY11" fmla="*/ 620619 h 1517638"/>
              <a:gd name="connsiteX12" fmla="*/ 0 w 1592063"/>
              <a:gd name="connsiteY12" fmla="*/ 320232 h 1517638"/>
              <a:gd name="connsiteX0" fmla="*/ 0 w 1589104"/>
              <a:gd name="connsiteY0" fmla="*/ 320232 h 1517638"/>
              <a:gd name="connsiteX1" fmla="*/ 556334 w 1589104"/>
              <a:gd name="connsiteY1" fmla="*/ 318779 h 1517638"/>
              <a:gd name="connsiteX2" fmla="*/ 850996 w 1589104"/>
              <a:gd name="connsiteY2" fmla="*/ 59821 h 1517638"/>
              <a:gd name="connsiteX3" fmla="*/ 1004876 w 1589104"/>
              <a:gd name="connsiteY3" fmla="*/ 0 h 1517638"/>
              <a:gd name="connsiteX4" fmla="*/ 1583185 w 1589104"/>
              <a:gd name="connsiteY4" fmla="*/ 596945 h 1517638"/>
              <a:gd name="connsiteX5" fmla="*/ 1589104 w 1589104"/>
              <a:gd name="connsiteY5" fmla="*/ 948210 h 1517638"/>
              <a:gd name="connsiteX6" fmla="*/ 1010794 w 1589104"/>
              <a:gd name="connsiteY6" fmla="*/ 1517638 h 1517638"/>
              <a:gd name="connsiteX7" fmla="*/ 853956 w 1589104"/>
              <a:gd name="connsiteY7" fmla="*/ 1460778 h 1517638"/>
              <a:gd name="connsiteX8" fmla="*/ 582967 w 1589104"/>
              <a:gd name="connsiteY8" fmla="*/ 1233178 h 1517638"/>
              <a:gd name="connsiteX9" fmla="*/ 0 w 1589104"/>
              <a:gd name="connsiteY9" fmla="*/ 1232918 h 1517638"/>
              <a:gd name="connsiteX10" fmla="*/ 266330 w 1589104"/>
              <a:gd name="connsiteY10" fmla="*/ 955011 h 1517638"/>
              <a:gd name="connsiteX11" fmla="*/ 281126 w 1589104"/>
              <a:gd name="connsiteY11" fmla="*/ 620619 h 1517638"/>
              <a:gd name="connsiteX12" fmla="*/ 0 w 1589104"/>
              <a:gd name="connsiteY12" fmla="*/ 320232 h 1517638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1126 w 1589104"/>
              <a:gd name="connsiteY11" fmla="*/ 620619 h 1514679"/>
              <a:gd name="connsiteX12" fmla="*/ 0 w 1589104"/>
              <a:gd name="connsiteY12" fmla="*/ 320232 h 1514679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7045 w 1589104"/>
              <a:gd name="connsiteY11" fmla="*/ 611742 h 1514679"/>
              <a:gd name="connsiteX12" fmla="*/ 0 w 1589104"/>
              <a:gd name="connsiteY12" fmla="*/ 320232 h 1514679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7045 w 1589104"/>
              <a:gd name="connsiteY11" fmla="*/ 611742 h 1514679"/>
              <a:gd name="connsiteX12" fmla="*/ 0 w 1589104"/>
              <a:gd name="connsiteY12" fmla="*/ 320232 h 1514679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7045 w 1589104"/>
              <a:gd name="connsiteY11" fmla="*/ 611742 h 1514679"/>
              <a:gd name="connsiteX12" fmla="*/ 0 w 1589104"/>
              <a:gd name="connsiteY12" fmla="*/ 320232 h 1514679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7045 w 1589104"/>
              <a:gd name="connsiteY11" fmla="*/ 611742 h 1514679"/>
              <a:gd name="connsiteX12" fmla="*/ 0 w 1589104"/>
              <a:gd name="connsiteY12" fmla="*/ 320232 h 1514679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7045 w 1589104"/>
              <a:gd name="connsiteY11" fmla="*/ 611742 h 1514679"/>
              <a:gd name="connsiteX12" fmla="*/ 0 w 1589104"/>
              <a:gd name="connsiteY12" fmla="*/ 320232 h 1514679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7045 w 1589104"/>
              <a:gd name="connsiteY11" fmla="*/ 611742 h 1514679"/>
              <a:gd name="connsiteX12" fmla="*/ 0 w 1589104"/>
              <a:gd name="connsiteY12" fmla="*/ 320232 h 1514679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7045 w 1589104"/>
              <a:gd name="connsiteY11" fmla="*/ 611742 h 1514679"/>
              <a:gd name="connsiteX12" fmla="*/ 0 w 1589104"/>
              <a:gd name="connsiteY12" fmla="*/ 320232 h 1514679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7045 w 1589104"/>
              <a:gd name="connsiteY11" fmla="*/ 611742 h 1514679"/>
              <a:gd name="connsiteX12" fmla="*/ 0 w 1589104"/>
              <a:gd name="connsiteY12" fmla="*/ 320232 h 1514679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7045 w 1589104"/>
              <a:gd name="connsiteY11" fmla="*/ 611742 h 1514679"/>
              <a:gd name="connsiteX12" fmla="*/ 0 w 1589104"/>
              <a:gd name="connsiteY12" fmla="*/ 320232 h 1514679"/>
              <a:gd name="connsiteX0" fmla="*/ 0 w 1589104"/>
              <a:gd name="connsiteY0" fmla="*/ 320232 h 1532336"/>
              <a:gd name="connsiteX1" fmla="*/ 556334 w 1589104"/>
              <a:gd name="connsiteY1" fmla="*/ 318779 h 1532336"/>
              <a:gd name="connsiteX2" fmla="*/ 850996 w 1589104"/>
              <a:gd name="connsiteY2" fmla="*/ 59821 h 1532336"/>
              <a:gd name="connsiteX3" fmla="*/ 1004876 w 1589104"/>
              <a:gd name="connsiteY3" fmla="*/ 0 h 1532336"/>
              <a:gd name="connsiteX4" fmla="*/ 1583185 w 1589104"/>
              <a:gd name="connsiteY4" fmla="*/ 596945 h 1532336"/>
              <a:gd name="connsiteX5" fmla="*/ 1589104 w 1589104"/>
              <a:gd name="connsiteY5" fmla="*/ 948210 h 1532336"/>
              <a:gd name="connsiteX6" fmla="*/ 1013753 w 1589104"/>
              <a:gd name="connsiteY6" fmla="*/ 1514679 h 1532336"/>
              <a:gd name="connsiteX7" fmla="*/ 853956 w 1589104"/>
              <a:gd name="connsiteY7" fmla="*/ 1460778 h 1532336"/>
              <a:gd name="connsiteX8" fmla="*/ 582967 w 1589104"/>
              <a:gd name="connsiteY8" fmla="*/ 1233178 h 1532336"/>
              <a:gd name="connsiteX9" fmla="*/ 0 w 1589104"/>
              <a:gd name="connsiteY9" fmla="*/ 1232918 h 1532336"/>
              <a:gd name="connsiteX10" fmla="*/ 266330 w 1589104"/>
              <a:gd name="connsiteY10" fmla="*/ 955011 h 1532336"/>
              <a:gd name="connsiteX11" fmla="*/ 287045 w 1589104"/>
              <a:gd name="connsiteY11" fmla="*/ 611742 h 1532336"/>
              <a:gd name="connsiteX12" fmla="*/ 0 w 1589104"/>
              <a:gd name="connsiteY12" fmla="*/ 320232 h 1532336"/>
              <a:gd name="connsiteX0" fmla="*/ 0 w 1589104"/>
              <a:gd name="connsiteY0" fmla="*/ 320232 h 1575133"/>
              <a:gd name="connsiteX1" fmla="*/ 556334 w 1589104"/>
              <a:gd name="connsiteY1" fmla="*/ 318779 h 1575133"/>
              <a:gd name="connsiteX2" fmla="*/ 850996 w 1589104"/>
              <a:gd name="connsiteY2" fmla="*/ 59821 h 1575133"/>
              <a:gd name="connsiteX3" fmla="*/ 1004876 w 1589104"/>
              <a:gd name="connsiteY3" fmla="*/ 0 h 1575133"/>
              <a:gd name="connsiteX4" fmla="*/ 1583185 w 1589104"/>
              <a:gd name="connsiteY4" fmla="*/ 596945 h 1575133"/>
              <a:gd name="connsiteX5" fmla="*/ 1589104 w 1589104"/>
              <a:gd name="connsiteY5" fmla="*/ 948210 h 1575133"/>
              <a:gd name="connsiteX6" fmla="*/ 1013753 w 1589104"/>
              <a:gd name="connsiteY6" fmla="*/ 1514679 h 1575133"/>
              <a:gd name="connsiteX7" fmla="*/ 853956 w 1589104"/>
              <a:gd name="connsiteY7" fmla="*/ 1460778 h 1575133"/>
              <a:gd name="connsiteX8" fmla="*/ 582967 w 1589104"/>
              <a:gd name="connsiteY8" fmla="*/ 1233178 h 1575133"/>
              <a:gd name="connsiteX9" fmla="*/ 0 w 1589104"/>
              <a:gd name="connsiteY9" fmla="*/ 1232918 h 1575133"/>
              <a:gd name="connsiteX10" fmla="*/ 266330 w 1589104"/>
              <a:gd name="connsiteY10" fmla="*/ 955011 h 1575133"/>
              <a:gd name="connsiteX11" fmla="*/ 287045 w 1589104"/>
              <a:gd name="connsiteY11" fmla="*/ 611742 h 1575133"/>
              <a:gd name="connsiteX12" fmla="*/ 0 w 1589104"/>
              <a:gd name="connsiteY12" fmla="*/ 320232 h 1575133"/>
              <a:gd name="connsiteX0" fmla="*/ 0 w 1589104"/>
              <a:gd name="connsiteY0" fmla="*/ 320232 h 1575133"/>
              <a:gd name="connsiteX1" fmla="*/ 556334 w 1589104"/>
              <a:gd name="connsiteY1" fmla="*/ 318779 h 1575133"/>
              <a:gd name="connsiteX2" fmla="*/ 850996 w 1589104"/>
              <a:gd name="connsiteY2" fmla="*/ 59821 h 1575133"/>
              <a:gd name="connsiteX3" fmla="*/ 1004876 w 1589104"/>
              <a:gd name="connsiteY3" fmla="*/ 0 h 1575133"/>
              <a:gd name="connsiteX4" fmla="*/ 1583185 w 1589104"/>
              <a:gd name="connsiteY4" fmla="*/ 596945 h 1575133"/>
              <a:gd name="connsiteX5" fmla="*/ 1589104 w 1589104"/>
              <a:gd name="connsiteY5" fmla="*/ 948210 h 1575133"/>
              <a:gd name="connsiteX6" fmla="*/ 1013753 w 1589104"/>
              <a:gd name="connsiteY6" fmla="*/ 1514679 h 1575133"/>
              <a:gd name="connsiteX7" fmla="*/ 853956 w 1589104"/>
              <a:gd name="connsiteY7" fmla="*/ 1460778 h 1575133"/>
              <a:gd name="connsiteX8" fmla="*/ 582967 w 1589104"/>
              <a:gd name="connsiteY8" fmla="*/ 1233178 h 1575133"/>
              <a:gd name="connsiteX9" fmla="*/ 0 w 1589104"/>
              <a:gd name="connsiteY9" fmla="*/ 1232918 h 1575133"/>
              <a:gd name="connsiteX10" fmla="*/ 266330 w 1589104"/>
              <a:gd name="connsiteY10" fmla="*/ 955011 h 1575133"/>
              <a:gd name="connsiteX11" fmla="*/ 287045 w 1589104"/>
              <a:gd name="connsiteY11" fmla="*/ 611742 h 1575133"/>
              <a:gd name="connsiteX12" fmla="*/ 0 w 1589104"/>
              <a:gd name="connsiteY12" fmla="*/ 320232 h 1575133"/>
              <a:gd name="connsiteX0" fmla="*/ 0 w 1589104"/>
              <a:gd name="connsiteY0" fmla="*/ 320232 h 1575133"/>
              <a:gd name="connsiteX1" fmla="*/ 556334 w 1589104"/>
              <a:gd name="connsiteY1" fmla="*/ 318779 h 1575133"/>
              <a:gd name="connsiteX2" fmla="*/ 850996 w 1589104"/>
              <a:gd name="connsiteY2" fmla="*/ 59821 h 1575133"/>
              <a:gd name="connsiteX3" fmla="*/ 1004876 w 1589104"/>
              <a:gd name="connsiteY3" fmla="*/ 0 h 1575133"/>
              <a:gd name="connsiteX4" fmla="*/ 1583185 w 1589104"/>
              <a:gd name="connsiteY4" fmla="*/ 596945 h 1575133"/>
              <a:gd name="connsiteX5" fmla="*/ 1589104 w 1589104"/>
              <a:gd name="connsiteY5" fmla="*/ 948210 h 1575133"/>
              <a:gd name="connsiteX6" fmla="*/ 1013753 w 1589104"/>
              <a:gd name="connsiteY6" fmla="*/ 1514679 h 1575133"/>
              <a:gd name="connsiteX7" fmla="*/ 853956 w 1589104"/>
              <a:gd name="connsiteY7" fmla="*/ 1460778 h 1575133"/>
              <a:gd name="connsiteX8" fmla="*/ 582967 w 1589104"/>
              <a:gd name="connsiteY8" fmla="*/ 1233178 h 1575133"/>
              <a:gd name="connsiteX9" fmla="*/ 0 w 1589104"/>
              <a:gd name="connsiteY9" fmla="*/ 1232918 h 1575133"/>
              <a:gd name="connsiteX10" fmla="*/ 266330 w 1589104"/>
              <a:gd name="connsiteY10" fmla="*/ 955011 h 1575133"/>
              <a:gd name="connsiteX11" fmla="*/ 287045 w 1589104"/>
              <a:gd name="connsiteY11" fmla="*/ 611742 h 1575133"/>
              <a:gd name="connsiteX12" fmla="*/ 0 w 1589104"/>
              <a:gd name="connsiteY12" fmla="*/ 320232 h 1575133"/>
              <a:gd name="connsiteX0" fmla="*/ 0 w 1589104"/>
              <a:gd name="connsiteY0" fmla="*/ 320232 h 1575133"/>
              <a:gd name="connsiteX1" fmla="*/ 556334 w 1589104"/>
              <a:gd name="connsiteY1" fmla="*/ 318779 h 1575133"/>
              <a:gd name="connsiteX2" fmla="*/ 850996 w 1589104"/>
              <a:gd name="connsiteY2" fmla="*/ 59821 h 1575133"/>
              <a:gd name="connsiteX3" fmla="*/ 1004876 w 1589104"/>
              <a:gd name="connsiteY3" fmla="*/ 0 h 1575133"/>
              <a:gd name="connsiteX4" fmla="*/ 1583185 w 1589104"/>
              <a:gd name="connsiteY4" fmla="*/ 596945 h 1575133"/>
              <a:gd name="connsiteX5" fmla="*/ 1589104 w 1589104"/>
              <a:gd name="connsiteY5" fmla="*/ 948210 h 1575133"/>
              <a:gd name="connsiteX6" fmla="*/ 1013753 w 1589104"/>
              <a:gd name="connsiteY6" fmla="*/ 1514679 h 1575133"/>
              <a:gd name="connsiteX7" fmla="*/ 853956 w 1589104"/>
              <a:gd name="connsiteY7" fmla="*/ 1460778 h 1575133"/>
              <a:gd name="connsiteX8" fmla="*/ 582967 w 1589104"/>
              <a:gd name="connsiteY8" fmla="*/ 1233178 h 1575133"/>
              <a:gd name="connsiteX9" fmla="*/ 0 w 1589104"/>
              <a:gd name="connsiteY9" fmla="*/ 1232918 h 1575133"/>
              <a:gd name="connsiteX10" fmla="*/ 266330 w 1589104"/>
              <a:gd name="connsiteY10" fmla="*/ 955011 h 1575133"/>
              <a:gd name="connsiteX11" fmla="*/ 287045 w 1589104"/>
              <a:gd name="connsiteY11" fmla="*/ 611742 h 1575133"/>
              <a:gd name="connsiteX12" fmla="*/ 0 w 1589104"/>
              <a:gd name="connsiteY12" fmla="*/ 320232 h 1575133"/>
              <a:gd name="connsiteX0" fmla="*/ 0 w 1589104"/>
              <a:gd name="connsiteY0" fmla="*/ 354510 h 1609411"/>
              <a:gd name="connsiteX1" fmla="*/ 556334 w 1589104"/>
              <a:gd name="connsiteY1" fmla="*/ 353057 h 1609411"/>
              <a:gd name="connsiteX2" fmla="*/ 850996 w 1589104"/>
              <a:gd name="connsiteY2" fmla="*/ 94099 h 1609411"/>
              <a:gd name="connsiteX3" fmla="*/ 1004876 w 1589104"/>
              <a:gd name="connsiteY3" fmla="*/ 34278 h 1609411"/>
              <a:gd name="connsiteX4" fmla="*/ 1583185 w 1589104"/>
              <a:gd name="connsiteY4" fmla="*/ 631223 h 1609411"/>
              <a:gd name="connsiteX5" fmla="*/ 1589104 w 1589104"/>
              <a:gd name="connsiteY5" fmla="*/ 982488 h 1609411"/>
              <a:gd name="connsiteX6" fmla="*/ 1013753 w 1589104"/>
              <a:gd name="connsiteY6" fmla="*/ 1548957 h 1609411"/>
              <a:gd name="connsiteX7" fmla="*/ 853956 w 1589104"/>
              <a:gd name="connsiteY7" fmla="*/ 1495056 h 1609411"/>
              <a:gd name="connsiteX8" fmla="*/ 582967 w 1589104"/>
              <a:gd name="connsiteY8" fmla="*/ 1267456 h 1609411"/>
              <a:gd name="connsiteX9" fmla="*/ 0 w 1589104"/>
              <a:gd name="connsiteY9" fmla="*/ 1267196 h 1609411"/>
              <a:gd name="connsiteX10" fmla="*/ 266330 w 1589104"/>
              <a:gd name="connsiteY10" fmla="*/ 989289 h 1609411"/>
              <a:gd name="connsiteX11" fmla="*/ 287045 w 1589104"/>
              <a:gd name="connsiteY11" fmla="*/ 646020 h 1609411"/>
              <a:gd name="connsiteX12" fmla="*/ 0 w 1589104"/>
              <a:gd name="connsiteY12" fmla="*/ 354510 h 1609411"/>
              <a:gd name="connsiteX0" fmla="*/ 0 w 1589104"/>
              <a:gd name="connsiteY0" fmla="*/ 354510 h 1609411"/>
              <a:gd name="connsiteX1" fmla="*/ 556334 w 1589104"/>
              <a:gd name="connsiteY1" fmla="*/ 353057 h 1609411"/>
              <a:gd name="connsiteX2" fmla="*/ 850996 w 1589104"/>
              <a:gd name="connsiteY2" fmla="*/ 94099 h 1609411"/>
              <a:gd name="connsiteX3" fmla="*/ 1004876 w 1589104"/>
              <a:gd name="connsiteY3" fmla="*/ 34278 h 1609411"/>
              <a:gd name="connsiteX4" fmla="*/ 1577267 w 1589104"/>
              <a:gd name="connsiteY4" fmla="*/ 619386 h 1609411"/>
              <a:gd name="connsiteX5" fmla="*/ 1589104 w 1589104"/>
              <a:gd name="connsiteY5" fmla="*/ 982488 h 1609411"/>
              <a:gd name="connsiteX6" fmla="*/ 1013753 w 1589104"/>
              <a:gd name="connsiteY6" fmla="*/ 1548957 h 1609411"/>
              <a:gd name="connsiteX7" fmla="*/ 853956 w 1589104"/>
              <a:gd name="connsiteY7" fmla="*/ 1495056 h 1609411"/>
              <a:gd name="connsiteX8" fmla="*/ 582967 w 1589104"/>
              <a:gd name="connsiteY8" fmla="*/ 1267456 h 1609411"/>
              <a:gd name="connsiteX9" fmla="*/ 0 w 1589104"/>
              <a:gd name="connsiteY9" fmla="*/ 1267196 h 1609411"/>
              <a:gd name="connsiteX10" fmla="*/ 266330 w 1589104"/>
              <a:gd name="connsiteY10" fmla="*/ 989289 h 1609411"/>
              <a:gd name="connsiteX11" fmla="*/ 287045 w 1589104"/>
              <a:gd name="connsiteY11" fmla="*/ 646020 h 1609411"/>
              <a:gd name="connsiteX12" fmla="*/ 0 w 1589104"/>
              <a:gd name="connsiteY12" fmla="*/ 354510 h 1609411"/>
              <a:gd name="connsiteX0" fmla="*/ 0 w 1643112"/>
              <a:gd name="connsiteY0" fmla="*/ 354510 h 1609411"/>
              <a:gd name="connsiteX1" fmla="*/ 556334 w 1643112"/>
              <a:gd name="connsiteY1" fmla="*/ 353057 h 1609411"/>
              <a:gd name="connsiteX2" fmla="*/ 850996 w 1643112"/>
              <a:gd name="connsiteY2" fmla="*/ 94099 h 1609411"/>
              <a:gd name="connsiteX3" fmla="*/ 1004876 w 1643112"/>
              <a:gd name="connsiteY3" fmla="*/ 34278 h 1609411"/>
              <a:gd name="connsiteX4" fmla="*/ 1577267 w 1643112"/>
              <a:gd name="connsiteY4" fmla="*/ 619386 h 1609411"/>
              <a:gd name="connsiteX5" fmla="*/ 1589104 w 1643112"/>
              <a:gd name="connsiteY5" fmla="*/ 982488 h 1609411"/>
              <a:gd name="connsiteX6" fmla="*/ 1013753 w 1643112"/>
              <a:gd name="connsiteY6" fmla="*/ 1548957 h 1609411"/>
              <a:gd name="connsiteX7" fmla="*/ 853956 w 1643112"/>
              <a:gd name="connsiteY7" fmla="*/ 1495056 h 1609411"/>
              <a:gd name="connsiteX8" fmla="*/ 582967 w 1643112"/>
              <a:gd name="connsiteY8" fmla="*/ 1267456 h 1609411"/>
              <a:gd name="connsiteX9" fmla="*/ 0 w 1643112"/>
              <a:gd name="connsiteY9" fmla="*/ 1267196 h 1609411"/>
              <a:gd name="connsiteX10" fmla="*/ 266330 w 1643112"/>
              <a:gd name="connsiteY10" fmla="*/ 989289 h 1609411"/>
              <a:gd name="connsiteX11" fmla="*/ 287045 w 1643112"/>
              <a:gd name="connsiteY11" fmla="*/ 646020 h 1609411"/>
              <a:gd name="connsiteX12" fmla="*/ 0 w 1643112"/>
              <a:gd name="connsiteY12" fmla="*/ 354510 h 1609411"/>
              <a:gd name="connsiteX0" fmla="*/ 0 w 1669115"/>
              <a:gd name="connsiteY0" fmla="*/ 354510 h 1609411"/>
              <a:gd name="connsiteX1" fmla="*/ 556334 w 1669115"/>
              <a:gd name="connsiteY1" fmla="*/ 353057 h 1609411"/>
              <a:gd name="connsiteX2" fmla="*/ 850996 w 1669115"/>
              <a:gd name="connsiteY2" fmla="*/ 94099 h 1609411"/>
              <a:gd name="connsiteX3" fmla="*/ 1004876 w 1669115"/>
              <a:gd name="connsiteY3" fmla="*/ 34278 h 1609411"/>
              <a:gd name="connsiteX4" fmla="*/ 1577267 w 1669115"/>
              <a:gd name="connsiteY4" fmla="*/ 619386 h 1609411"/>
              <a:gd name="connsiteX5" fmla="*/ 1589104 w 1669115"/>
              <a:gd name="connsiteY5" fmla="*/ 982488 h 1609411"/>
              <a:gd name="connsiteX6" fmla="*/ 1013753 w 1669115"/>
              <a:gd name="connsiteY6" fmla="*/ 1548957 h 1609411"/>
              <a:gd name="connsiteX7" fmla="*/ 853956 w 1669115"/>
              <a:gd name="connsiteY7" fmla="*/ 1495056 h 1609411"/>
              <a:gd name="connsiteX8" fmla="*/ 582967 w 1669115"/>
              <a:gd name="connsiteY8" fmla="*/ 1267456 h 1609411"/>
              <a:gd name="connsiteX9" fmla="*/ 0 w 1669115"/>
              <a:gd name="connsiteY9" fmla="*/ 1267196 h 1609411"/>
              <a:gd name="connsiteX10" fmla="*/ 266330 w 1669115"/>
              <a:gd name="connsiteY10" fmla="*/ 989289 h 1609411"/>
              <a:gd name="connsiteX11" fmla="*/ 287045 w 1669115"/>
              <a:gd name="connsiteY11" fmla="*/ 646020 h 1609411"/>
              <a:gd name="connsiteX12" fmla="*/ 0 w 1669115"/>
              <a:gd name="connsiteY12" fmla="*/ 354510 h 1609411"/>
              <a:gd name="connsiteX0" fmla="*/ 0 w 1671177"/>
              <a:gd name="connsiteY0" fmla="*/ 354510 h 1609411"/>
              <a:gd name="connsiteX1" fmla="*/ 556334 w 1671177"/>
              <a:gd name="connsiteY1" fmla="*/ 353057 h 1609411"/>
              <a:gd name="connsiteX2" fmla="*/ 850996 w 1671177"/>
              <a:gd name="connsiteY2" fmla="*/ 94099 h 1609411"/>
              <a:gd name="connsiteX3" fmla="*/ 1004876 w 1671177"/>
              <a:gd name="connsiteY3" fmla="*/ 34278 h 1609411"/>
              <a:gd name="connsiteX4" fmla="*/ 1577267 w 1671177"/>
              <a:gd name="connsiteY4" fmla="*/ 619386 h 1609411"/>
              <a:gd name="connsiteX5" fmla="*/ 1589104 w 1671177"/>
              <a:gd name="connsiteY5" fmla="*/ 982488 h 1609411"/>
              <a:gd name="connsiteX6" fmla="*/ 1013753 w 1671177"/>
              <a:gd name="connsiteY6" fmla="*/ 1548957 h 1609411"/>
              <a:gd name="connsiteX7" fmla="*/ 853956 w 1671177"/>
              <a:gd name="connsiteY7" fmla="*/ 1495056 h 1609411"/>
              <a:gd name="connsiteX8" fmla="*/ 582967 w 1671177"/>
              <a:gd name="connsiteY8" fmla="*/ 1267456 h 1609411"/>
              <a:gd name="connsiteX9" fmla="*/ 0 w 1671177"/>
              <a:gd name="connsiteY9" fmla="*/ 1267196 h 1609411"/>
              <a:gd name="connsiteX10" fmla="*/ 266330 w 1671177"/>
              <a:gd name="connsiteY10" fmla="*/ 989289 h 1609411"/>
              <a:gd name="connsiteX11" fmla="*/ 287045 w 1671177"/>
              <a:gd name="connsiteY11" fmla="*/ 646020 h 1609411"/>
              <a:gd name="connsiteX12" fmla="*/ 0 w 1671177"/>
              <a:gd name="connsiteY12" fmla="*/ 354510 h 1609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1177" h="1609411">
                <a:moveTo>
                  <a:pt x="0" y="354510"/>
                </a:moveTo>
                <a:lnTo>
                  <a:pt x="556334" y="353057"/>
                </a:lnTo>
                <a:cubicBezTo>
                  <a:pt x="746291" y="355515"/>
                  <a:pt x="856347" y="257358"/>
                  <a:pt x="850996" y="94099"/>
                </a:cubicBezTo>
                <a:cubicBezTo>
                  <a:pt x="849023" y="-2780"/>
                  <a:pt x="929910" y="-28640"/>
                  <a:pt x="1004876" y="34278"/>
                </a:cubicBezTo>
                <a:lnTo>
                  <a:pt x="1577267" y="619386"/>
                </a:lnTo>
                <a:cubicBezTo>
                  <a:pt x="1720296" y="767053"/>
                  <a:pt x="1679854" y="873291"/>
                  <a:pt x="1589104" y="982488"/>
                </a:cubicBezTo>
                <a:lnTo>
                  <a:pt x="1013753" y="1548957"/>
                </a:lnTo>
                <a:cubicBezTo>
                  <a:pt x="927935" y="1643440"/>
                  <a:pt x="868752" y="1628432"/>
                  <a:pt x="853956" y="1495056"/>
                </a:cubicBezTo>
                <a:cubicBezTo>
                  <a:pt x="849443" y="1377760"/>
                  <a:pt x="794625" y="1269343"/>
                  <a:pt x="582967" y="1267456"/>
                </a:cubicBezTo>
                <a:lnTo>
                  <a:pt x="0" y="1267196"/>
                </a:lnTo>
                <a:lnTo>
                  <a:pt x="266330" y="989289"/>
                </a:lnTo>
                <a:cubicBezTo>
                  <a:pt x="347215" y="886703"/>
                  <a:pt x="398509" y="775239"/>
                  <a:pt x="287045" y="646020"/>
                </a:cubicBezTo>
                <a:lnTo>
                  <a:pt x="0" y="35451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153883" y="2211710"/>
            <a:ext cx="1773781" cy="1609411"/>
            <a:chOff x="1074198" y="2188917"/>
            <a:chExt cx="1773781" cy="1609411"/>
          </a:xfrm>
        </p:grpSpPr>
        <p:sp>
          <p:nvSpPr>
            <p:cNvPr id="32" name="右箭头 55"/>
            <p:cNvSpPr/>
            <p:nvPr/>
          </p:nvSpPr>
          <p:spPr>
            <a:xfrm>
              <a:off x="1176802" y="2551604"/>
              <a:ext cx="1671177" cy="911035"/>
            </a:xfrm>
            <a:custGeom>
              <a:avLst/>
              <a:gdLst/>
              <a:ahLst/>
              <a:cxnLst/>
              <a:rect l="l" t="t" r="r" b="b"/>
              <a:pathLst>
                <a:path w="1671177" h="911035">
                  <a:moveTo>
                    <a:pt x="3880" y="0"/>
                  </a:moveTo>
                  <a:lnTo>
                    <a:pt x="1322002" y="0"/>
                  </a:lnTo>
                  <a:lnTo>
                    <a:pt x="1577267" y="260936"/>
                  </a:lnTo>
                  <a:cubicBezTo>
                    <a:pt x="1720296" y="408603"/>
                    <a:pt x="1679854" y="514841"/>
                    <a:pt x="1589104" y="624038"/>
                  </a:cubicBezTo>
                  <a:lnTo>
                    <a:pt x="1297607" y="911035"/>
                  </a:lnTo>
                  <a:lnTo>
                    <a:pt x="609562" y="911035"/>
                  </a:lnTo>
                  <a:cubicBezTo>
                    <a:pt x="601030" y="909370"/>
                    <a:pt x="592146" y="909088"/>
                    <a:pt x="582967" y="909006"/>
                  </a:cubicBezTo>
                  <a:lnTo>
                    <a:pt x="0" y="908746"/>
                  </a:lnTo>
                  <a:lnTo>
                    <a:pt x="266330" y="630839"/>
                  </a:lnTo>
                  <a:cubicBezTo>
                    <a:pt x="347215" y="528253"/>
                    <a:pt x="398509" y="416789"/>
                    <a:pt x="287045" y="287570"/>
                  </a:cubicBez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右箭头 55"/>
            <p:cNvSpPr/>
            <p:nvPr/>
          </p:nvSpPr>
          <p:spPr>
            <a:xfrm>
              <a:off x="1074198" y="2188917"/>
              <a:ext cx="1671177" cy="1609411"/>
            </a:xfrm>
            <a:custGeom>
              <a:avLst/>
              <a:gdLst>
                <a:gd name="connsiteX0" fmla="*/ 0 w 1731146"/>
                <a:gd name="connsiteY0" fmla="*/ 355742 h 1624170"/>
                <a:gd name="connsiteX1" fmla="*/ 892425 w 1731146"/>
                <a:gd name="connsiteY1" fmla="*/ 355742 h 1624170"/>
                <a:gd name="connsiteX2" fmla="*/ 892425 w 1731146"/>
                <a:gd name="connsiteY2" fmla="*/ 0 h 1624170"/>
                <a:gd name="connsiteX3" fmla="*/ 1731146 w 1731146"/>
                <a:gd name="connsiteY3" fmla="*/ 812085 h 1624170"/>
                <a:gd name="connsiteX4" fmla="*/ 892425 w 1731146"/>
                <a:gd name="connsiteY4" fmla="*/ 1624170 h 1624170"/>
                <a:gd name="connsiteX5" fmla="*/ 892425 w 1731146"/>
                <a:gd name="connsiteY5" fmla="*/ 1268428 h 1624170"/>
                <a:gd name="connsiteX6" fmla="*/ 0 w 1731146"/>
                <a:gd name="connsiteY6" fmla="*/ 1268428 h 1624170"/>
                <a:gd name="connsiteX7" fmla="*/ 0 w 1731146"/>
                <a:gd name="connsiteY7" fmla="*/ 355742 h 1624170"/>
                <a:gd name="connsiteX0" fmla="*/ 0 w 1731146"/>
                <a:gd name="connsiteY0" fmla="*/ 355742 h 1624170"/>
                <a:gd name="connsiteX1" fmla="*/ 508986 w 1731146"/>
                <a:gd name="connsiteY1" fmla="*/ 351329 h 1624170"/>
                <a:gd name="connsiteX2" fmla="*/ 892425 w 1731146"/>
                <a:gd name="connsiteY2" fmla="*/ 355742 h 1624170"/>
                <a:gd name="connsiteX3" fmla="*/ 892425 w 1731146"/>
                <a:gd name="connsiteY3" fmla="*/ 0 h 1624170"/>
                <a:gd name="connsiteX4" fmla="*/ 1731146 w 1731146"/>
                <a:gd name="connsiteY4" fmla="*/ 812085 h 1624170"/>
                <a:gd name="connsiteX5" fmla="*/ 892425 w 1731146"/>
                <a:gd name="connsiteY5" fmla="*/ 1624170 h 1624170"/>
                <a:gd name="connsiteX6" fmla="*/ 892425 w 1731146"/>
                <a:gd name="connsiteY6" fmla="*/ 1268428 h 1624170"/>
                <a:gd name="connsiteX7" fmla="*/ 0 w 1731146"/>
                <a:gd name="connsiteY7" fmla="*/ 1268428 h 1624170"/>
                <a:gd name="connsiteX8" fmla="*/ 0 w 1731146"/>
                <a:gd name="connsiteY8" fmla="*/ 355742 h 1624170"/>
                <a:gd name="connsiteX0" fmla="*/ 0 w 1731146"/>
                <a:gd name="connsiteY0" fmla="*/ 355742 h 1624170"/>
                <a:gd name="connsiteX1" fmla="*/ 556334 w 1731146"/>
                <a:gd name="connsiteY1" fmla="*/ 354289 h 1624170"/>
                <a:gd name="connsiteX2" fmla="*/ 892425 w 1731146"/>
                <a:gd name="connsiteY2" fmla="*/ 355742 h 1624170"/>
                <a:gd name="connsiteX3" fmla="*/ 892425 w 1731146"/>
                <a:gd name="connsiteY3" fmla="*/ 0 h 1624170"/>
                <a:gd name="connsiteX4" fmla="*/ 1731146 w 1731146"/>
                <a:gd name="connsiteY4" fmla="*/ 812085 h 1624170"/>
                <a:gd name="connsiteX5" fmla="*/ 892425 w 1731146"/>
                <a:gd name="connsiteY5" fmla="*/ 1624170 h 1624170"/>
                <a:gd name="connsiteX6" fmla="*/ 892425 w 1731146"/>
                <a:gd name="connsiteY6" fmla="*/ 1268428 h 1624170"/>
                <a:gd name="connsiteX7" fmla="*/ 0 w 1731146"/>
                <a:gd name="connsiteY7" fmla="*/ 1268428 h 1624170"/>
                <a:gd name="connsiteX8" fmla="*/ 0 w 1731146"/>
                <a:gd name="connsiteY8" fmla="*/ 355742 h 1624170"/>
                <a:gd name="connsiteX0" fmla="*/ 0 w 1731146"/>
                <a:gd name="connsiteY0" fmla="*/ 355742 h 1624170"/>
                <a:gd name="connsiteX1" fmla="*/ 556334 w 1731146"/>
                <a:gd name="connsiteY1" fmla="*/ 354289 h 1624170"/>
                <a:gd name="connsiteX2" fmla="*/ 848037 w 1731146"/>
                <a:gd name="connsiteY2" fmla="*/ 127882 h 1624170"/>
                <a:gd name="connsiteX3" fmla="*/ 892425 w 1731146"/>
                <a:gd name="connsiteY3" fmla="*/ 0 h 1624170"/>
                <a:gd name="connsiteX4" fmla="*/ 1731146 w 1731146"/>
                <a:gd name="connsiteY4" fmla="*/ 812085 h 1624170"/>
                <a:gd name="connsiteX5" fmla="*/ 892425 w 1731146"/>
                <a:gd name="connsiteY5" fmla="*/ 1624170 h 1624170"/>
                <a:gd name="connsiteX6" fmla="*/ 892425 w 1731146"/>
                <a:gd name="connsiteY6" fmla="*/ 1268428 h 1624170"/>
                <a:gd name="connsiteX7" fmla="*/ 0 w 1731146"/>
                <a:gd name="connsiteY7" fmla="*/ 1268428 h 1624170"/>
                <a:gd name="connsiteX8" fmla="*/ 0 w 1731146"/>
                <a:gd name="connsiteY8" fmla="*/ 355742 h 1624170"/>
                <a:gd name="connsiteX0" fmla="*/ 0 w 1731146"/>
                <a:gd name="connsiteY0" fmla="*/ 320232 h 1588660"/>
                <a:gd name="connsiteX1" fmla="*/ 556334 w 1731146"/>
                <a:gd name="connsiteY1" fmla="*/ 318779 h 1588660"/>
                <a:gd name="connsiteX2" fmla="*/ 848037 w 1731146"/>
                <a:gd name="connsiteY2" fmla="*/ 92372 h 1588660"/>
                <a:gd name="connsiteX3" fmla="*/ 1004876 w 1731146"/>
                <a:gd name="connsiteY3" fmla="*/ 0 h 1588660"/>
                <a:gd name="connsiteX4" fmla="*/ 1731146 w 1731146"/>
                <a:gd name="connsiteY4" fmla="*/ 776575 h 1588660"/>
                <a:gd name="connsiteX5" fmla="*/ 892425 w 1731146"/>
                <a:gd name="connsiteY5" fmla="*/ 1588660 h 1588660"/>
                <a:gd name="connsiteX6" fmla="*/ 892425 w 1731146"/>
                <a:gd name="connsiteY6" fmla="*/ 1232918 h 1588660"/>
                <a:gd name="connsiteX7" fmla="*/ 0 w 1731146"/>
                <a:gd name="connsiteY7" fmla="*/ 1232918 h 1588660"/>
                <a:gd name="connsiteX8" fmla="*/ 0 w 1731146"/>
                <a:gd name="connsiteY8" fmla="*/ 320232 h 1588660"/>
                <a:gd name="connsiteX0" fmla="*/ 0 w 1731146"/>
                <a:gd name="connsiteY0" fmla="*/ 320232 h 1588660"/>
                <a:gd name="connsiteX1" fmla="*/ 556334 w 1731146"/>
                <a:gd name="connsiteY1" fmla="*/ 318779 h 1588660"/>
                <a:gd name="connsiteX2" fmla="*/ 850996 w 1731146"/>
                <a:gd name="connsiteY2" fmla="*/ 59821 h 1588660"/>
                <a:gd name="connsiteX3" fmla="*/ 1004876 w 1731146"/>
                <a:gd name="connsiteY3" fmla="*/ 0 h 1588660"/>
                <a:gd name="connsiteX4" fmla="*/ 1731146 w 1731146"/>
                <a:gd name="connsiteY4" fmla="*/ 776575 h 1588660"/>
                <a:gd name="connsiteX5" fmla="*/ 892425 w 1731146"/>
                <a:gd name="connsiteY5" fmla="*/ 1588660 h 1588660"/>
                <a:gd name="connsiteX6" fmla="*/ 892425 w 1731146"/>
                <a:gd name="connsiteY6" fmla="*/ 1232918 h 1588660"/>
                <a:gd name="connsiteX7" fmla="*/ 0 w 1731146"/>
                <a:gd name="connsiteY7" fmla="*/ 1232918 h 1588660"/>
                <a:gd name="connsiteX8" fmla="*/ 0 w 1731146"/>
                <a:gd name="connsiteY8" fmla="*/ 320232 h 1588660"/>
                <a:gd name="connsiteX0" fmla="*/ 2959 w 1734105"/>
                <a:gd name="connsiteY0" fmla="*/ 320232 h 1588660"/>
                <a:gd name="connsiteX1" fmla="*/ 559293 w 1734105"/>
                <a:gd name="connsiteY1" fmla="*/ 318779 h 1588660"/>
                <a:gd name="connsiteX2" fmla="*/ 853955 w 1734105"/>
                <a:gd name="connsiteY2" fmla="*/ 59821 h 1588660"/>
                <a:gd name="connsiteX3" fmla="*/ 1007835 w 1734105"/>
                <a:gd name="connsiteY3" fmla="*/ 0 h 1588660"/>
                <a:gd name="connsiteX4" fmla="*/ 1734105 w 1734105"/>
                <a:gd name="connsiteY4" fmla="*/ 776575 h 1588660"/>
                <a:gd name="connsiteX5" fmla="*/ 895384 w 1734105"/>
                <a:gd name="connsiteY5" fmla="*/ 1588660 h 1588660"/>
                <a:gd name="connsiteX6" fmla="*/ 895384 w 1734105"/>
                <a:gd name="connsiteY6" fmla="*/ 1232918 h 1588660"/>
                <a:gd name="connsiteX7" fmla="*/ 2959 w 1734105"/>
                <a:gd name="connsiteY7" fmla="*/ 1232918 h 1588660"/>
                <a:gd name="connsiteX8" fmla="*/ 0 w 1734105"/>
                <a:gd name="connsiteY8" fmla="*/ 576230 h 1588660"/>
                <a:gd name="connsiteX9" fmla="*/ 2959 w 1734105"/>
                <a:gd name="connsiteY9" fmla="*/ 320232 h 1588660"/>
                <a:gd name="connsiteX0" fmla="*/ 3 w 1731149"/>
                <a:gd name="connsiteY0" fmla="*/ 320232 h 1588660"/>
                <a:gd name="connsiteX1" fmla="*/ 556337 w 1731149"/>
                <a:gd name="connsiteY1" fmla="*/ 318779 h 1588660"/>
                <a:gd name="connsiteX2" fmla="*/ 850999 w 1731149"/>
                <a:gd name="connsiteY2" fmla="*/ 59821 h 1588660"/>
                <a:gd name="connsiteX3" fmla="*/ 1004879 w 1731149"/>
                <a:gd name="connsiteY3" fmla="*/ 0 h 1588660"/>
                <a:gd name="connsiteX4" fmla="*/ 1731149 w 1731149"/>
                <a:gd name="connsiteY4" fmla="*/ 776575 h 1588660"/>
                <a:gd name="connsiteX5" fmla="*/ 892428 w 1731149"/>
                <a:gd name="connsiteY5" fmla="*/ 1588660 h 1588660"/>
                <a:gd name="connsiteX6" fmla="*/ 892428 w 1731149"/>
                <a:gd name="connsiteY6" fmla="*/ 1232918 h 1588660"/>
                <a:gd name="connsiteX7" fmla="*/ 3 w 1731149"/>
                <a:gd name="connsiteY7" fmla="*/ 1232918 h 1588660"/>
                <a:gd name="connsiteX8" fmla="*/ 275211 w 1731149"/>
                <a:gd name="connsiteY8" fmla="*/ 617659 h 1588660"/>
                <a:gd name="connsiteX9" fmla="*/ 3 w 1731149"/>
                <a:gd name="connsiteY9" fmla="*/ 320232 h 1588660"/>
                <a:gd name="connsiteX0" fmla="*/ 3 w 1731149"/>
                <a:gd name="connsiteY0" fmla="*/ 320232 h 1588660"/>
                <a:gd name="connsiteX1" fmla="*/ 556337 w 1731149"/>
                <a:gd name="connsiteY1" fmla="*/ 318779 h 1588660"/>
                <a:gd name="connsiteX2" fmla="*/ 850999 w 1731149"/>
                <a:gd name="connsiteY2" fmla="*/ 59821 h 1588660"/>
                <a:gd name="connsiteX3" fmla="*/ 1004879 w 1731149"/>
                <a:gd name="connsiteY3" fmla="*/ 0 h 1588660"/>
                <a:gd name="connsiteX4" fmla="*/ 1731149 w 1731149"/>
                <a:gd name="connsiteY4" fmla="*/ 776575 h 1588660"/>
                <a:gd name="connsiteX5" fmla="*/ 892428 w 1731149"/>
                <a:gd name="connsiteY5" fmla="*/ 1588660 h 1588660"/>
                <a:gd name="connsiteX6" fmla="*/ 892428 w 1731149"/>
                <a:gd name="connsiteY6" fmla="*/ 1232918 h 1588660"/>
                <a:gd name="connsiteX7" fmla="*/ 3 w 1731149"/>
                <a:gd name="connsiteY7" fmla="*/ 1232918 h 1588660"/>
                <a:gd name="connsiteX8" fmla="*/ 275211 w 1731149"/>
                <a:gd name="connsiteY8" fmla="*/ 617659 h 1588660"/>
                <a:gd name="connsiteX9" fmla="*/ 3 w 1731149"/>
                <a:gd name="connsiteY9" fmla="*/ 320232 h 1588660"/>
                <a:gd name="connsiteX0" fmla="*/ 5 w 1731151"/>
                <a:gd name="connsiteY0" fmla="*/ 320232 h 1588660"/>
                <a:gd name="connsiteX1" fmla="*/ 556339 w 1731151"/>
                <a:gd name="connsiteY1" fmla="*/ 318779 h 1588660"/>
                <a:gd name="connsiteX2" fmla="*/ 851001 w 1731151"/>
                <a:gd name="connsiteY2" fmla="*/ 59821 h 1588660"/>
                <a:gd name="connsiteX3" fmla="*/ 1004881 w 1731151"/>
                <a:gd name="connsiteY3" fmla="*/ 0 h 1588660"/>
                <a:gd name="connsiteX4" fmla="*/ 1731151 w 1731151"/>
                <a:gd name="connsiteY4" fmla="*/ 776575 h 1588660"/>
                <a:gd name="connsiteX5" fmla="*/ 892430 w 1731151"/>
                <a:gd name="connsiteY5" fmla="*/ 1588660 h 1588660"/>
                <a:gd name="connsiteX6" fmla="*/ 892430 w 1731151"/>
                <a:gd name="connsiteY6" fmla="*/ 1232918 h 1588660"/>
                <a:gd name="connsiteX7" fmla="*/ 5 w 1731151"/>
                <a:gd name="connsiteY7" fmla="*/ 1232918 h 1588660"/>
                <a:gd name="connsiteX8" fmla="*/ 275213 w 1731151"/>
                <a:gd name="connsiteY8" fmla="*/ 617659 h 1588660"/>
                <a:gd name="connsiteX9" fmla="*/ 5 w 1731151"/>
                <a:gd name="connsiteY9" fmla="*/ 320232 h 1588660"/>
                <a:gd name="connsiteX0" fmla="*/ 5 w 1731151"/>
                <a:gd name="connsiteY0" fmla="*/ 320232 h 1588660"/>
                <a:gd name="connsiteX1" fmla="*/ 556339 w 1731151"/>
                <a:gd name="connsiteY1" fmla="*/ 318779 h 1588660"/>
                <a:gd name="connsiteX2" fmla="*/ 851001 w 1731151"/>
                <a:gd name="connsiteY2" fmla="*/ 59821 h 1588660"/>
                <a:gd name="connsiteX3" fmla="*/ 1004881 w 1731151"/>
                <a:gd name="connsiteY3" fmla="*/ 0 h 1588660"/>
                <a:gd name="connsiteX4" fmla="*/ 1731151 w 1731151"/>
                <a:gd name="connsiteY4" fmla="*/ 776575 h 1588660"/>
                <a:gd name="connsiteX5" fmla="*/ 892430 w 1731151"/>
                <a:gd name="connsiteY5" fmla="*/ 1588660 h 1588660"/>
                <a:gd name="connsiteX6" fmla="*/ 892430 w 1731151"/>
                <a:gd name="connsiteY6" fmla="*/ 1232918 h 1588660"/>
                <a:gd name="connsiteX7" fmla="*/ 5 w 1731151"/>
                <a:gd name="connsiteY7" fmla="*/ 1232918 h 1588660"/>
                <a:gd name="connsiteX8" fmla="*/ 275213 w 1731151"/>
                <a:gd name="connsiteY8" fmla="*/ 617659 h 1588660"/>
                <a:gd name="connsiteX9" fmla="*/ 5 w 1731151"/>
                <a:gd name="connsiteY9" fmla="*/ 320232 h 1588660"/>
                <a:gd name="connsiteX0" fmla="*/ 3 w 1731149"/>
                <a:gd name="connsiteY0" fmla="*/ 320232 h 1588660"/>
                <a:gd name="connsiteX1" fmla="*/ 556337 w 1731149"/>
                <a:gd name="connsiteY1" fmla="*/ 318779 h 1588660"/>
                <a:gd name="connsiteX2" fmla="*/ 850999 w 1731149"/>
                <a:gd name="connsiteY2" fmla="*/ 59821 h 1588660"/>
                <a:gd name="connsiteX3" fmla="*/ 1004879 w 1731149"/>
                <a:gd name="connsiteY3" fmla="*/ 0 h 1588660"/>
                <a:gd name="connsiteX4" fmla="*/ 1731149 w 1731149"/>
                <a:gd name="connsiteY4" fmla="*/ 776575 h 1588660"/>
                <a:gd name="connsiteX5" fmla="*/ 892428 w 1731149"/>
                <a:gd name="connsiteY5" fmla="*/ 1588660 h 1588660"/>
                <a:gd name="connsiteX6" fmla="*/ 892428 w 1731149"/>
                <a:gd name="connsiteY6" fmla="*/ 1232918 h 1588660"/>
                <a:gd name="connsiteX7" fmla="*/ 3 w 1731149"/>
                <a:gd name="connsiteY7" fmla="*/ 1232918 h 1588660"/>
                <a:gd name="connsiteX8" fmla="*/ 275211 w 1731149"/>
                <a:gd name="connsiteY8" fmla="*/ 617659 h 1588660"/>
                <a:gd name="connsiteX9" fmla="*/ 3 w 1731149"/>
                <a:gd name="connsiteY9" fmla="*/ 320232 h 1588660"/>
                <a:gd name="connsiteX0" fmla="*/ 0 w 1731146"/>
                <a:gd name="connsiteY0" fmla="*/ 320232 h 1588660"/>
                <a:gd name="connsiteX1" fmla="*/ 556334 w 1731146"/>
                <a:gd name="connsiteY1" fmla="*/ 318779 h 1588660"/>
                <a:gd name="connsiteX2" fmla="*/ 850996 w 1731146"/>
                <a:gd name="connsiteY2" fmla="*/ 59821 h 1588660"/>
                <a:gd name="connsiteX3" fmla="*/ 1004876 w 1731146"/>
                <a:gd name="connsiteY3" fmla="*/ 0 h 1588660"/>
                <a:gd name="connsiteX4" fmla="*/ 1731146 w 1731146"/>
                <a:gd name="connsiteY4" fmla="*/ 776575 h 1588660"/>
                <a:gd name="connsiteX5" fmla="*/ 892425 w 1731146"/>
                <a:gd name="connsiteY5" fmla="*/ 1588660 h 1588660"/>
                <a:gd name="connsiteX6" fmla="*/ 892425 w 1731146"/>
                <a:gd name="connsiteY6" fmla="*/ 1232918 h 1588660"/>
                <a:gd name="connsiteX7" fmla="*/ 0 w 1731146"/>
                <a:gd name="connsiteY7" fmla="*/ 1232918 h 1588660"/>
                <a:gd name="connsiteX8" fmla="*/ 275208 w 1731146"/>
                <a:gd name="connsiteY8" fmla="*/ 617659 h 1588660"/>
                <a:gd name="connsiteX9" fmla="*/ 0 w 1731146"/>
                <a:gd name="connsiteY9" fmla="*/ 320232 h 1588660"/>
                <a:gd name="connsiteX0" fmla="*/ 0 w 1731146"/>
                <a:gd name="connsiteY0" fmla="*/ 320232 h 1588660"/>
                <a:gd name="connsiteX1" fmla="*/ 556334 w 1731146"/>
                <a:gd name="connsiteY1" fmla="*/ 318779 h 1588660"/>
                <a:gd name="connsiteX2" fmla="*/ 850996 w 1731146"/>
                <a:gd name="connsiteY2" fmla="*/ 59821 h 1588660"/>
                <a:gd name="connsiteX3" fmla="*/ 1004876 w 1731146"/>
                <a:gd name="connsiteY3" fmla="*/ 0 h 1588660"/>
                <a:gd name="connsiteX4" fmla="*/ 1731146 w 1731146"/>
                <a:gd name="connsiteY4" fmla="*/ 776575 h 1588660"/>
                <a:gd name="connsiteX5" fmla="*/ 892425 w 1731146"/>
                <a:gd name="connsiteY5" fmla="*/ 1588660 h 1588660"/>
                <a:gd name="connsiteX6" fmla="*/ 892425 w 1731146"/>
                <a:gd name="connsiteY6" fmla="*/ 1232918 h 1588660"/>
                <a:gd name="connsiteX7" fmla="*/ 0 w 1731146"/>
                <a:gd name="connsiteY7" fmla="*/ 1232918 h 1588660"/>
                <a:gd name="connsiteX8" fmla="*/ 275208 w 1731146"/>
                <a:gd name="connsiteY8" fmla="*/ 617659 h 1588660"/>
                <a:gd name="connsiteX9" fmla="*/ 0 w 1731146"/>
                <a:gd name="connsiteY9" fmla="*/ 320232 h 1588660"/>
                <a:gd name="connsiteX0" fmla="*/ 0 w 1731146"/>
                <a:gd name="connsiteY0" fmla="*/ 320232 h 1588660"/>
                <a:gd name="connsiteX1" fmla="*/ 556334 w 1731146"/>
                <a:gd name="connsiteY1" fmla="*/ 318779 h 1588660"/>
                <a:gd name="connsiteX2" fmla="*/ 850996 w 1731146"/>
                <a:gd name="connsiteY2" fmla="*/ 59821 h 1588660"/>
                <a:gd name="connsiteX3" fmla="*/ 1004876 w 1731146"/>
                <a:gd name="connsiteY3" fmla="*/ 0 h 1588660"/>
                <a:gd name="connsiteX4" fmla="*/ 1731146 w 1731146"/>
                <a:gd name="connsiteY4" fmla="*/ 776575 h 1588660"/>
                <a:gd name="connsiteX5" fmla="*/ 892425 w 1731146"/>
                <a:gd name="connsiteY5" fmla="*/ 1588660 h 1588660"/>
                <a:gd name="connsiteX6" fmla="*/ 892425 w 1731146"/>
                <a:gd name="connsiteY6" fmla="*/ 1232918 h 1588660"/>
                <a:gd name="connsiteX7" fmla="*/ 0 w 1731146"/>
                <a:gd name="connsiteY7" fmla="*/ 1232918 h 1588660"/>
                <a:gd name="connsiteX8" fmla="*/ 275208 w 1731146"/>
                <a:gd name="connsiteY8" fmla="*/ 617659 h 1588660"/>
                <a:gd name="connsiteX9" fmla="*/ 0 w 1731146"/>
                <a:gd name="connsiteY9" fmla="*/ 320232 h 1588660"/>
                <a:gd name="connsiteX0" fmla="*/ 0 w 1731146"/>
                <a:gd name="connsiteY0" fmla="*/ 320232 h 1588660"/>
                <a:gd name="connsiteX1" fmla="*/ 556334 w 1731146"/>
                <a:gd name="connsiteY1" fmla="*/ 318779 h 1588660"/>
                <a:gd name="connsiteX2" fmla="*/ 850996 w 1731146"/>
                <a:gd name="connsiteY2" fmla="*/ 59821 h 1588660"/>
                <a:gd name="connsiteX3" fmla="*/ 1004876 w 1731146"/>
                <a:gd name="connsiteY3" fmla="*/ 0 h 1588660"/>
                <a:gd name="connsiteX4" fmla="*/ 1731146 w 1731146"/>
                <a:gd name="connsiteY4" fmla="*/ 776575 h 1588660"/>
                <a:gd name="connsiteX5" fmla="*/ 892425 w 1731146"/>
                <a:gd name="connsiteY5" fmla="*/ 1588660 h 1588660"/>
                <a:gd name="connsiteX6" fmla="*/ 892425 w 1731146"/>
                <a:gd name="connsiteY6" fmla="*/ 1232918 h 1588660"/>
                <a:gd name="connsiteX7" fmla="*/ 0 w 1731146"/>
                <a:gd name="connsiteY7" fmla="*/ 1232918 h 1588660"/>
                <a:gd name="connsiteX8" fmla="*/ 281126 w 1731146"/>
                <a:gd name="connsiteY8" fmla="*/ 620619 h 1588660"/>
                <a:gd name="connsiteX9" fmla="*/ 0 w 1731146"/>
                <a:gd name="connsiteY9" fmla="*/ 320232 h 1588660"/>
                <a:gd name="connsiteX0" fmla="*/ 0 w 1731146"/>
                <a:gd name="connsiteY0" fmla="*/ 320232 h 1588660"/>
                <a:gd name="connsiteX1" fmla="*/ 556334 w 1731146"/>
                <a:gd name="connsiteY1" fmla="*/ 318779 h 1588660"/>
                <a:gd name="connsiteX2" fmla="*/ 850996 w 1731146"/>
                <a:gd name="connsiteY2" fmla="*/ 59821 h 1588660"/>
                <a:gd name="connsiteX3" fmla="*/ 1004876 w 1731146"/>
                <a:gd name="connsiteY3" fmla="*/ 0 h 1588660"/>
                <a:gd name="connsiteX4" fmla="*/ 1731146 w 1731146"/>
                <a:gd name="connsiteY4" fmla="*/ 776575 h 1588660"/>
                <a:gd name="connsiteX5" fmla="*/ 892425 w 1731146"/>
                <a:gd name="connsiteY5" fmla="*/ 1588660 h 1588660"/>
                <a:gd name="connsiteX6" fmla="*/ 892425 w 1731146"/>
                <a:gd name="connsiteY6" fmla="*/ 1232918 h 1588660"/>
                <a:gd name="connsiteX7" fmla="*/ 0 w 1731146"/>
                <a:gd name="connsiteY7" fmla="*/ 1232918 h 1588660"/>
                <a:gd name="connsiteX8" fmla="*/ 136124 w 1731146"/>
                <a:gd name="connsiteY8" fmla="*/ 922459 h 1588660"/>
                <a:gd name="connsiteX9" fmla="*/ 281126 w 1731146"/>
                <a:gd name="connsiteY9" fmla="*/ 620619 h 1588660"/>
                <a:gd name="connsiteX10" fmla="*/ 0 w 1731146"/>
                <a:gd name="connsiteY10" fmla="*/ 320232 h 1588660"/>
                <a:gd name="connsiteX0" fmla="*/ 0 w 1731146"/>
                <a:gd name="connsiteY0" fmla="*/ 320232 h 1588660"/>
                <a:gd name="connsiteX1" fmla="*/ 556334 w 1731146"/>
                <a:gd name="connsiteY1" fmla="*/ 318779 h 1588660"/>
                <a:gd name="connsiteX2" fmla="*/ 850996 w 1731146"/>
                <a:gd name="connsiteY2" fmla="*/ 59821 h 1588660"/>
                <a:gd name="connsiteX3" fmla="*/ 1004876 w 1731146"/>
                <a:gd name="connsiteY3" fmla="*/ 0 h 1588660"/>
                <a:gd name="connsiteX4" fmla="*/ 1731146 w 1731146"/>
                <a:gd name="connsiteY4" fmla="*/ 776575 h 1588660"/>
                <a:gd name="connsiteX5" fmla="*/ 892425 w 1731146"/>
                <a:gd name="connsiteY5" fmla="*/ 1588660 h 1588660"/>
                <a:gd name="connsiteX6" fmla="*/ 892425 w 1731146"/>
                <a:gd name="connsiteY6" fmla="*/ 1232918 h 1588660"/>
                <a:gd name="connsiteX7" fmla="*/ 0 w 1731146"/>
                <a:gd name="connsiteY7" fmla="*/ 1232918 h 1588660"/>
                <a:gd name="connsiteX8" fmla="*/ 266330 w 1731146"/>
                <a:gd name="connsiteY8" fmla="*/ 955011 h 1588660"/>
                <a:gd name="connsiteX9" fmla="*/ 281126 w 1731146"/>
                <a:gd name="connsiteY9" fmla="*/ 620619 h 1588660"/>
                <a:gd name="connsiteX10" fmla="*/ 0 w 1731146"/>
                <a:gd name="connsiteY10" fmla="*/ 320232 h 1588660"/>
                <a:gd name="connsiteX0" fmla="*/ 0 w 1731146"/>
                <a:gd name="connsiteY0" fmla="*/ 320232 h 1588660"/>
                <a:gd name="connsiteX1" fmla="*/ 556334 w 1731146"/>
                <a:gd name="connsiteY1" fmla="*/ 318779 h 1588660"/>
                <a:gd name="connsiteX2" fmla="*/ 850996 w 1731146"/>
                <a:gd name="connsiteY2" fmla="*/ 59821 h 1588660"/>
                <a:gd name="connsiteX3" fmla="*/ 1004876 w 1731146"/>
                <a:gd name="connsiteY3" fmla="*/ 0 h 1588660"/>
                <a:gd name="connsiteX4" fmla="*/ 1731146 w 1731146"/>
                <a:gd name="connsiteY4" fmla="*/ 776575 h 1588660"/>
                <a:gd name="connsiteX5" fmla="*/ 892425 w 1731146"/>
                <a:gd name="connsiteY5" fmla="*/ 1588660 h 1588660"/>
                <a:gd name="connsiteX6" fmla="*/ 892425 w 1731146"/>
                <a:gd name="connsiteY6" fmla="*/ 1232918 h 1588660"/>
                <a:gd name="connsiteX7" fmla="*/ 582967 w 1731146"/>
                <a:gd name="connsiteY7" fmla="*/ 1233178 h 1588660"/>
                <a:gd name="connsiteX8" fmla="*/ 0 w 1731146"/>
                <a:gd name="connsiteY8" fmla="*/ 1232918 h 1588660"/>
                <a:gd name="connsiteX9" fmla="*/ 266330 w 1731146"/>
                <a:gd name="connsiteY9" fmla="*/ 955011 h 1588660"/>
                <a:gd name="connsiteX10" fmla="*/ 281126 w 1731146"/>
                <a:gd name="connsiteY10" fmla="*/ 620619 h 1588660"/>
                <a:gd name="connsiteX11" fmla="*/ 0 w 1731146"/>
                <a:gd name="connsiteY11" fmla="*/ 320232 h 1588660"/>
                <a:gd name="connsiteX0" fmla="*/ 0 w 1731146"/>
                <a:gd name="connsiteY0" fmla="*/ 320232 h 1588660"/>
                <a:gd name="connsiteX1" fmla="*/ 556334 w 1731146"/>
                <a:gd name="connsiteY1" fmla="*/ 318779 h 1588660"/>
                <a:gd name="connsiteX2" fmla="*/ 850996 w 1731146"/>
                <a:gd name="connsiteY2" fmla="*/ 59821 h 1588660"/>
                <a:gd name="connsiteX3" fmla="*/ 1004876 w 1731146"/>
                <a:gd name="connsiteY3" fmla="*/ 0 h 1588660"/>
                <a:gd name="connsiteX4" fmla="*/ 1731146 w 1731146"/>
                <a:gd name="connsiteY4" fmla="*/ 776575 h 1588660"/>
                <a:gd name="connsiteX5" fmla="*/ 892425 w 1731146"/>
                <a:gd name="connsiteY5" fmla="*/ 1588660 h 1588660"/>
                <a:gd name="connsiteX6" fmla="*/ 853956 w 1731146"/>
                <a:gd name="connsiteY6" fmla="*/ 1460778 h 1588660"/>
                <a:gd name="connsiteX7" fmla="*/ 582967 w 1731146"/>
                <a:gd name="connsiteY7" fmla="*/ 1233178 h 1588660"/>
                <a:gd name="connsiteX8" fmla="*/ 0 w 1731146"/>
                <a:gd name="connsiteY8" fmla="*/ 1232918 h 1588660"/>
                <a:gd name="connsiteX9" fmla="*/ 266330 w 1731146"/>
                <a:gd name="connsiteY9" fmla="*/ 955011 h 1588660"/>
                <a:gd name="connsiteX10" fmla="*/ 281126 w 1731146"/>
                <a:gd name="connsiteY10" fmla="*/ 620619 h 1588660"/>
                <a:gd name="connsiteX11" fmla="*/ 0 w 1731146"/>
                <a:gd name="connsiteY11" fmla="*/ 320232 h 1588660"/>
                <a:gd name="connsiteX0" fmla="*/ 0 w 1731146"/>
                <a:gd name="connsiteY0" fmla="*/ 320232 h 1517638"/>
                <a:gd name="connsiteX1" fmla="*/ 556334 w 1731146"/>
                <a:gd name="connsiteY1" fmla="*/ 318779 h 1517638"/>
                <a:gd name="connsiteX2" fmla="*/ 850996 w 1731146"/>
                <a:gd name="connsiteY2" fmla="*/ 59821 h 1517638"/>
                <a:gd name="connsiteX3" fmla="*/ 1004876 w 1731146"/>
                <a:gd name="connsiteY3" fmla="*/ 0 h 1517638"/>
                <a:gd name="connsiteX4" fmla="*/ 1731146 w 1731146"/>
                <a:gd name="connsiteY4" fmla="*/ 776575 h 1517638"/>
                <a:gd name="connsiteX5" fmla="*/ 1010794 w 1731146"/>
                <a:gd name="connsiteY5" fmla="*/ 1517638 h 1517638"/>
                <a:gd name="connsiteX6" fmla="*/ 853956 w 1731146"/>
                <a:gd name="connsiteY6" fmla="*/ 1460778 h 1517638"/>
                <a:gd name="connsiteX7" fmla="*/ 582967 w 1731146"/>
                <a:gd name="connsiteY7" fmla="*/ 1233178 h 1517638"/>
                <a:gd name="connsiteX8" fmla="*/ 0 w 1731146"/>
                <a:gd name="connsiteY8" fmla="*/ 1232918 h 1517638"/>
                <a:gd name="connsiteX9" fmla="*/ 266330 w 1731146"/>
                <a:gd name="connsiteY9" fmla="*/ 955011 h 1517638"/>
                <a:gd name="connsiteX10" fmla="*/ 281126 w 1731146"/>
                <a:gd name="connsiteY10" fmla="*/ 620619 h 1517638"/>
                <a:gd name="connsiteX11" fmla="*/ 0 w 1731146"/>
                <a:gd name="connsiteY11" fmla="*/ 320232 h 1517638"/>
                <a:gd name="connsiteX0" fmla="*/ 0 w 1589104"/>
                <a:gd name="connsiteY0" fmla="*/ 320232 h 1517638"/>
                <a:gd name="connsiteX1" fmla="*/ 556334 w 1589104"/>
                <a:gd name="connsiteY1" fmla="*/ 318779 h 1517638"/>
                <a:gd name="connsiteX2" fmla="*/ 850996 w 1589104"/>
                <a:gd name="connsiteY2" fmla="*/ 59821 h 1517638"/>
                <a:gd name="connsiteX3" fmla="*/ 1004876 w 1589104"/>
                <a:gd name="connsiteY3" fmla="*/ 0 h 1517638"/>
                <a:gd name="connsiteX4" fmla="*/ 1589104 w 1589104"/>
                <a:gd name="connsiteY4" fmla="*/ 936373 h 1517638"/>
                <a:gd name="connsiteX5" fmla="*/ 1010794 w 1589104"/>
                <a:gd name="connsiteY5" fmla="*/ 1517638 h 1517638"/>
                <a:gd name="connsiteX6" fmla="*/ 853956 w 1589104"/>
                <a:gd name="connsiteY6" fmla="*/ 1460778 h 1517638"/>
                <a:gd name="connsiteX7" fmla="*/ 582967 w 1589104"/>
                <a:gd name="connsiteY7" fmla="*/ 1233178 h 1517638"/>
                <a:gd name="connsiteX8" fmla="*/ 0 w 1589104"/>
                <a:gd name="connsiteY8" fmla="*/ 1232918 h 1517638"/>
                <a:gd name="connsiteX9" fmla="*/ 266330 w 1589104"/>
                <a:gd name="connsiteY9" fmla="*/ 955011 h 1517638"/>
                <a:gd name="connsiteX10" fmla="*/ 281126 w 1589104"/>
                <a:gd name="connsiteY10" fmla="*/ 620619 h 1517638"/>
                <a:gd name="connsiteX11" fmla="*/ 0 w 1589104"/>
                <a:gd name="connsiteY11" fmla="*/ 320232 h 1517638"/>
                <a:gd name="connsiteX0" fmla="*/ 0 w 1589104"/>
                <a:gd name="connsiteY0" fmla="*/ 320232 h 1517638"/>
                <a:gd name="connsiteX1" fmla="*/ 556334 w 1589104"/>
                <a:gd name="connsiteY1" fmla="*/ 318779 h 1517638"/>
                <a:gd name="connsiteX2" fmla="*/ 850996 w 1589104"/>
                <a:gd name="connsiteY2" fmla="*/ 59821 h 1517638"/>
                <a:gd name="connsiteX3" fmla="*/ 1004876 w 1589104"/>
                <a:gd name="connsiteY3" fmla="*/ 0 h 1517638"/>
                <a:gd name="connsiteX4" fmla="*/ 1373080 w 1589104"/>
                <a:gd name="connsiteY4" fmla="*/ 591026 h 1517638"/>
                <a:gd name="connsiteX5" fmla="*/ 1589104 w 1589104"/>
                <a:gd name="connsiteY5" fmla="*/ 936373 h 1517638"/>
                <a:gd name="connsiteX6" fmla="*/ 1010794 w 1589104"/>
                <a:gd name="connsiteY6" fmla="*/ 1517638 h 1517638"/>
                <a:gd name="connsiteX7" fmla="*/ 853956 w 1589104"/>
                <a:gd name="connsiteY7" fmla="*/ 1460778 h 1517638"/>
                <a:gd name="connsiteX8" fmla="*/ 582967 w 1589104"/>
                <a:gd name="connsiteY8" fmla="*/ 1233178 h 1517638"/>
                <a:gd name="connsiteX9" fmla="*/ 0 w 1589104"/>
                <a:gd name="connsiteY9" fmla="*/ 1232918 h 1517638"/>
                <a:gd name="connsiteX10" fmla="*/ 266330 w 1589104"/>
                <a:gd name="connsiteY10" fmla="*/ 955011 h 1517638"/>
                <a:gd name="connsiteX11" fmla="*/ 281126 w 1589104"/>
                <a:gd name="connsiteY11" fmla="*/ 620619 h 1517638"/>
                <a:gd name="connsiteX12" fmla="*/ 0 w 1589104"/>
                <a:gd name="connsiteY12" fmla="*/ 320232 h 1517638"/>
                <a:gd name="connsiteX0" fmla="*/ 0 w 1589104"/>
                <a:gd name="connsiteY0" fmla="*/ 320232 h 1517638"/>
                <a:gd name="connsiteX1" fmla="*/ 556334 w 1589104"/>
                <a:gd name="connsiteY1" fmla="*/ 318779 h 1517638"/>
                <a:gd name="connsiteX2" fmla="*/ 850996 w 1589104"/>
                <a:gd name="connsiteY2" fmla="*/ 59821 h 1517638"/>
                <a:gd name="connsiteX3" fmla="*/ 1004876 w 1589104"/>
                <a:gd name="connsiteY3" fmla="*/ 0 h 1517638"/>
                <a:gd name="connsiteX4" fmla="*/ 1583185 w 1589104"/>
                <a:gd name="connsiteY4" fmla="*/ 596945 h 1517638"/>
                <a:gd name="connsiteX5" fmla="*/ 1589104 w 1589104"/>
                <a:gd name="connsiteY5" fmla="*/ 936373 h 1517638"/>
                <a:gd name="connsiteX6" fmla="*/ 1010794 w 1589104"/>
                <a:gd name="connsiteY6" fmla="*/ 1517638 h 1517638"/>
                <a:gd name="connsiteX7" fmla="*/ 853956 w 1589104"/>
                <a:gd name="connsiteY7" fmla="*/ 1460778 h 1517638"/>
                <a:gd name="connsiteX8" fmla="*/ 582967 w 1589104"/>
                <a:gd name="connsiteY8" fmla="*/ 1233178 h 1517638"/>
                <a:gd name="connsiteX9" fmla="*/ 0 w 1589104"/>
                <a:gd name="connsiteY9" fmla="*/ 1232918 h 1517638"/>
                <a:gd name="connsiteX10" fmla="*/ 266330 w 1589104"/>
                <a:gd name="connsiteY10" fmla="*/ 955011 h 1517638"/>
                <a:gd name="connsiteX11" fmla="*/ 281126 w 1589104"/>
                <a:gd name="connsiteY11" fmla="*/ 620619 h 1517638"/>
                <a:gd name="connsiteX12" fmla="*/ 0 w 1589104"/>
                <a:gd name="connsiteY12" fmla="*/ 320232 h 1517638"/>
                <a:gd name="connsiteX0" fmla="*/ 0 w 1592063"/>
                <a:gd name="connsiteY0" fmla="*/ 320232 h 1517638"/>
                <a:gd name="connsiteX1" fmla="*/ 556334 w 1592063"/>
                <a:gd name="connsiteY1" fmla="*/ 318779 h 1517638"/>
                <a:gd name="connsiteX2" fmla="*/ 850996 w 1592063"/>
                <a:gd name="connsiteY2" fmla="*/ 59821 h 1517638"/>
                <a:gd name="connsiteX3" fmla="*/ 1004876 w 1592063"/>
                <a:gd name="connsiteY3" fmla="*/ 0 h 1517638"/>
                <a:gd name="connsiteX4" fmla="*/ 1583185 w 1592063"/>
                <a:gd name="connsiteY4" fmla="*/ 596945 h 1517638"/>
                <a:gd name="connsiteX5" fmla="*/ 1592063 w 1592063"/>
                <a:gd name="connsiteY5" fmla="*/ 942292 h 1517638"/>
                <a:gd name="connsiteX6" fmla="*/ 1010794 w 1592063"/>
                <a:gd name="connsiteY6" fmla="*/ 1517638 h 1517638"/>
                <a:gd name="connsiteX7" fmla="*/ 853956 w 1592063"/>
                <a:gd name="connsiteY7" fmla="*/ 1460778 h 1517638"/>
                <a:gd name="connsiteX8" fmla="*/ 582967 w 1592063"/>
                <a:gd name="connsiteY8" fmla="*/ 1233178 h 1517638"/>
                <a:gd name="connsiteX9" fmla="*/ 0 w 1592063"/>
                <a:gd name="connsiteY9" fmla="*/ 1232918 h 1517638"/>
                <a:gd name="connsiteX10" fmla="*/ 266330 w 1592063"/>
                <a:gd name="connsiteY10" fmla="*/ 955011 h 1517638"/>
                <a:gd name="connsiteX11" fmla="*/ 281126 w 1592063"/>
                <a:gd name="connsiteY11" fmla="*/ 620619 h 1517638"/>
                <a:gd name="connsiteX12" fmla="*/ 0 w 1592063"/>
                <a:gd name="connsiteY12" fmla="*/ 320232 h 1517638"/>
                <a:gd name="connsiteX0" fmla="*/ 0 w 1589104"/>
                <a:gd name="connsiteY0" fmla="*/ 320232 h 1517638"/>
                <a:gd name="connsiteX1" fmla="*/ 556334 w 1589104"/>
                <a:gd name="connsiteY1" fmla="*/ 318779 h 1517638"/>
                <a:gd name="connsiteX2" fmla="*/ 850996 w 1589104"/>
                <a:gd name="connsiteY2" fmla="*/ 59821 h 1517638"/>
                <a:gd name="connsiteX3" fmla="*/ 1004876 w 1589104"/>
                <a:gd name="connsiteY3" fmla="*/ 0 h 1517638"/>
                <a:gd name="connsiteX4" fmla="*/ 1583185 w 1589104"/>
                <a:gd name="connsiteY4" fmla="*/ 596945 h 1517638"/>
                <a:gd name="connsiteX5" fmla="*/ 1589104 w 1589104"/>
                <a:gd name="connsiteY5" fmla="*/ 948210 h 1517638"/>
                <a:gd name="connsiteX6" fmla="*/ 1010794 w 1589104"/>
                <a:gd name="connsiteY6" fmla="*/ 1517638 h 1517638"/>
                <a:gd name="connsiteX7" fmla="*/ 853956 w 1589104"/>
                <a:gd name="connsiteY7" fmla="*/ 1460778 h 1517638"/>
                <a:gd name="connsiteX8" fmla="*/ 582967 w 1589104"/>
                <a:gd name="connsiteY8" fmla="*/ 1233178 h 1517638"/>
                <a:gd name="connsiteX9" fmla="*/ 0 w 1589104"/>
                <a:gd name="connsiteY9" fmla="*/ 1232918 h 1517638"/>
                <a:gd name="connsiteX10" fmla="*/ 266330 w 1589104"/>
                <a:gd name="connsiteY10" fmla="*/ 955011 h 1517638"/>
                <a:gd name="connsiteX11" fmla="*/ 281126 w 1589104"/>
                <a:gd name="connsiteY11" fmla="*/ 620619 h 1517638"/>
                <a:gd name="connsiteX12" fmla="*/ 0 w 1589104"/>
                <a:gd name="connsiteY12" fmla="*/ 320232 h 1517638"/>
                <a:gd name="connsiteX0" fmla="*/ 0 w 1589104"/>
                <a:gd name="connsiteY0" fmla="*/ 320232 h 1514679"/>
                <a:gd name="connsiteX1" fmla="*/ 556334 w 1589104"/>
                <a:gd name="connsiteY1" fmla="*/ 318779 h 1514679"/>
                <a:gd name="connsiteX2" fmla="*/ 850996 w 1589104"/>
                <a:gd name="connsiteY2" fmla="*/ 59821 h 1514679"/>
                <a:gd name="connsiteX3" fmla="*/ 1004876 w 1589104"/>
                <a:gd name="connsiteY3" fmla="*/ 0 h 1514679"/>
                <a:gd name="connsiteX4" fmla="*/ 1583185 w 1589104"/>
                <a:gd name="connsiteY4" fmla="*/ 596945 h 1514679"/>
                <a:gd name="connsiteX5" fmla="*/ 1589104 w 1589104"/>
                <a:gd name="connsiteY5" fmla="*/ 948210 h 1514679"/>
                <a:gd name="connsiteX6" fmla="*/ 1013753 w 1589104"/>
                <a:gd name="connsiteY6" fmla="*/ 1514679 h 1514679"/>
                <a:gd name="connsiteX7" fmla="*/ 853956 w 1589104"/>
                <a:gd name="connsiteY7" fmla="*/ 1460778 h 1514679"/>
                <a:gd name="connsiteX8" fmla="*/ 582967 w 1589104"/>
                <a:gd name="connsiteY8" fmla="*/ 1233178 h 1514679"/>
                <a:gd name="connsiteX9" fmla="*/ 0 w 1589104"/>
                <a:gd name="connsiteY9" fmla="*/ 1232918 h 1514679"/>
                <a:gd name="connsiteX10" fmla="*/ 266330 w 1589104"/>
                <a:gd name="connsiteY10" fmla="*/ 955011 h 1514679"/>
                <a:gd name="connsiteX11" fmla="*/ 281126 w 1589104"/>
                <a:gd name="connsiteY11" fmla="*/ 620619 h 1514679"/>
                <a:gd name="connsiteX12" fmla="*/ 0 w 1589104"/>
                <a:gd name="connsiteY12" fmla="*/ 320232 h 1514679"/>
                <a:gd name="connsiteX0" fmla="*/ 0 w 1589104"/>
                <a:gd name="connsiteY0" fmla="*/ 320232 h 1514679"/>
                <a:gd name="connsiteX1" fmla="*/ 556334 w 1589104"/>
                <a:gd name="connsiteY1" fmla="*/ 318779 h 1514679"/>
                <a:gd name="connsiteX2" fmla="*/ 850996 w 1589104"/>
                <a:gd name="connsiteY2" fmla="*/ 59821 h 1514679"/>
                <a:gd name="connsiteX3" fmla="*/ 1004876 w 1589104"/>
                <a:gd name="connsiteY3" fmla="*/ 0 h 1514679"/>
                <a:gd name="connsiteX4" fmla="*/ 1583185 w 1589104"/>
                <a:gd name="connsiteY4" fmla="*/ 596945 h 1514679"/>
                <a:gd name="connsiteX5" fmla="*/ 1589104 w 1589104"/>
                <a:gd name="connsiteY5" fmla="*/ 948210 h 1514679"/>
                <a:gd name="connsiteX6" fmla="*/ 1013753 w 1589104"/>
                <a:gd name="connsiteY6" fmla="*/ 1514679 h 1514679"/>
                <a:gd name="connsiteX7" fmla="*/ 853956 w 1589104"/>
                <a:gd name="connsiteY7" fmla="*/ 1460778 h 1514679"/>
                <a:gd name="connsiteX8" fmla="*/ 582967 w 1589104"/>
                <a:gd name="connsiteY8" fmla="*/ 1233178 h 1514679"/>
                <a:gd name="connsiteX9" fmla="*/ 0 w 1589104"/>
                <a:gd name="connsiteY9" fmla="*/ 1232918 h 1514679"/>
                <a:gd name="connsiteX10" fmla="*/ 266330 w 1589104"/>
                <a:gd name="connsiteY10" fmla="*/ 955011 h 1514679"/>
                <a:gd name="connsiteX11" fmla="*/ 287045 w 1589104"/>
                <a:gd name="connsiteY11" fmla="*/ 611742 h 1514679"/>
                <a:gd name="connsiteX12" fmla="*/ 0 w 1589104"/>
                <a:gd name="connsiteY12" fmla="*/ 320232 h 1514679"/>
                <a:gd name="connsiteX0" fmla="*/ 0 w 1589104"/>
                <a:gd name="connsiteY0" fmla="*/ 320232 h 1514679"/>
                <a:gd name="connsiteX1" fmla="*/ 556334 w 1589104"/>
                <a:gd name="connsiteY1" fmla="*/ 318779 h 1514679"/>
                <a:gd name="connsiteX2" fmla="*/ 850996 w 1589104"/>
                <a:gd name="connsiteY2" fmla="*/ 59821 h 1514679"/>
                <a:gd name="connsiteX3" fmla="*/ 1004876 w 1589104"/>
                <a:gd name="connsiteY3" fmla="*/ 0 h 1514679"/>
                <a:gd name="connsiteX4" fmla="*/ 1583185 w 1589104"/>
                <a:gd name="connsiteY4" fmla="*/ 596945 h 1514679"/>
                <a:gd name="connsiteX5" fmla="*/ 1589104 w 1589104"/>
                <a:gd name="connsiteY5" fmla="*/ 948210 h 1514679"/>
                <a:gd name="connsiteX6" fmla="*/ 1013753 w 1589104"/>
                <a:gd name="connsiteY6" fmla="*/ 1514679 h 1514679"/>
                <a:gd name="connsiteX7" fmla="*/ 853956 w 1589104"/>
                <a:gd name="connsiteY7" fmla="*/ 1460778 h 1514679"/>
                <a:gd name="connsiteX8" fmla="*/ 582967 w 1589104"/>
                <a:gd name="connsiteY8" fmla="*/ 1233178 h 1514679"/>
                <a:gd name="connsiteX9" fmla="*/ 0 w 1589104"/>
                <a:gd name="connsiteY9" fmla="*/ 1232918 h 1514679"/>
                <a:gd name="connsiteX10" fmla="*/ 266330 w 1589104"/>
                <a:gd name="connsiteY10" fmla="*/ 955011 h 1514679"/>
                <a:gd name="connsiteX11" fmla="*/ 287045 w 1589104"/>
                <a:gd name="connsiteY11" fmla="*/ 611742 h 1514679"/>
                <a:gd name="connsiteX12" fmla="*/ 0 w 1589104"/>
                <a:gd name="connsiteY12" fmla="*/ 320232 h 1514679"/>
                <a:gd name="connsiteX0" fmla="*/ 0 w 1589104"/>
                <a:gd name="connsiteY0" fmla="*/ 320232 h 1514679"/>
                <a:gd name="connsiteX1" fmla="*/ 556334 w 1589104"/>
                <a:gd name="connsiteY1" fmla="*/ 318779 h 1514679"/>
                <a:gd name="connsiteX2" fmla="*/ 850996 w 1589104"/>
                <a:gd name="connsiteY2" fmla="*/ 59821 h 1514679"/>
                <a:gd name="connsiteX3" fmla="*/ 1004876 w 1589104"/>
                <a:gd name="connsiteY3" fmla="*/ 0 h 1514679"/>
                <a:gd name="connsiteX4" fmla="*/ 1583185 w 1589104"/>
                <a:gd name="connsiteY4" fmla="*/ 596945 h 1514679"/>
                <a:gd name="connsiteX5" fmla="*/ 1589104 w 1589104"/>
                <a:gd name="connsiteY5" fmla="*/ 948210 h 1514679"/>
                <a:gd name="connsiteX6" fmla="*/ 1013753 w 1589104"/>
                <a:gd name="connsiteY6" fmla="*/ 1514679 h 1514679"/>
                <a:gd name="connsiteX7" fmla="*/ 853956 w 1589104"/>
                <a:gd name="connsiteY7" fmla="*/ 1460778 h 1514679"/>
                <a:gd name="connsiteX8" fmla="*/ 582967 w 1589104"/>
                <a:gd name="connsiteY8" fmla="*/ 1233178 h 1514679"/>
                <a:gd name="connsiteX9" fmla="*/ 0 w 1589104"/>
                <a:gd name="connsiteY9" fmla="*/ 1232918 h 1514679"/>
                <a:gd name="connsiteX10" fmla="*/ 266330 w 1589104"/>
                <a:gd name="connsiteY10" fmla="*/ 955011 h 1514679"/>
                <a:gd name="connsiteX11" fmla="*/ 287045 w 1589104"/>
                <a:gd name="connsiteY11" fmla="*/ 611742 h 1514679"/>
                <a:gd name="connsiteX12" fmla="*/ 0 w 1589104"/>
                <a:gd name="connsiteY12" fmla="*/ 320232 h 1514679"/>
                <a:gd name="connsiteX0" fmla="*/ 0 w 1589104"/>
                <a:gd name="connsiteY0" fmla="*/ 320232 h 1514679"/>
                <a:gd name="connsiteX1" fmla="*/ 556334 w 1589104"/>
                <a:gd name="connsiteY1" fmla="*/ 318779 h 1514679"/>
                <a:gd name="connsiteX2" fmla="*/ 850996 w 1589104"/>
                <a:gd name="connsiteY2" fmla="*/ 59821 h 1514679"/>
                <a:gd name="connsiteX3" fmla="*/ 1004876 w 1589104"/>
                <a:gd name="connsiteY3" fmla="*/ 0 h 1514679"/>
                <a:gd name="connsiteX4" fmla="*/ 1583185 w 1589104"/>
                <a:gd name="connsiteY4" fmla="*/ 596945 h 1514679"/>
                <a:gd name="connsiteX5" fmla="*/ 1589104 w 1589104"/>
                <a:gd name="connsiteY5" fmla="*/ 948210 h 1514679"/>
                <a:gd name="connsiteX6" fmla="*/ 1013753 w 1589104"/>
                <a:gd name="connsiteY6" fmla="*/ 1514679 h 1514679"/>
                <a:gd name="connsiteX7" fmla="*/ 853956 w 1589104"/>
                <a:gd name="connsiteY7" fmla="*/ 1460778 h 1514679"/>
                <a:gd name="connsiteX8" fmla="*/ 582967 w 1589104"/>
                <a:gd name="connsiteY8" fmla="*/ 1233178 h 1514679"/>
                <a:gd name="connsiteX9" fmla="*/ 0 w 1589104"/>
                <a:gd name="connsiteY9" fmla="*/ 1232918 h 1514679"/>
                <a:gd name="connsiteX10" fmla="*/ 266330 w 1589104"/>
                <a:gd name="connsiteY10" fmla="*/ 955011 h 1514679"/>
                <a:gd name="connsiteX11" fmla="*/ 287045 w 1589104"/>
                <a:gd name="connsiteY11" fmla="*/ 611742 h 1514679"/>
                <a:gd name="connsiteX12" fmla="*/ 0 w 1589104"/>
                <a:gd name="connsiteY12" fmla="*/ 320232 h 1514679"/>
                <a:gd name="connsiteX0" fmla="*/ 0 w 1589104"/>
                <a:gd name="connsiteY0" fmla="*/ 320232 h 1514679"/>
                <a:gd name="connsiteX1" fmla="*/ 556334 w 1589104"/>
                <a:gd name="connsiteY1" fmla="*/ 318779 h 1514679"/>
                <a:gd name="connsiteX2" fmla="*/ 850996 w 1589104"/>
                <a:gd name="connsiteY2" fmla="*/ 59821 h 1514679"/>
                <a:gd name="connsiteX3" fmla="*/ 1004876 w 1589104"/>
                <a:gd name="connsiteY3" fmla="*/ 0 h 1514679"/>
                <a:gd name="connsiteX4" fmla="*/ 1583185 w 1589104"/>
                <a:gd name="connsiteY4" fmla="*/ 596945 h 1514679"/>
                <a:gd name="connsiteX5" fmla="*/ 1589104 w 1589104"/>
                <a:gd name="connsiteY5" fmla="*/ 948210 h 1514679"/>
                <a:gd name="connsiteX6" fmla="*/ 1013753 w 1589104"/>
                <a:gd name="connsiteY6" fmla="*/ 1514679 h 1514679"/>
                <a:gd name="connsiteX7" fmla="*/ 853956 w 1589104"/>
                <a:gd name="connsiteY7" fmla="*/ 1460778 h 1514679"/>
                <a:gd name="connsiteX8" fmla="*/ 582967 w 1589104"/>
                <a:gd name="connsiteY8" fmla="*/ 1233178 h 1514679"/>
                <a:gd name="connsiteX9" fmla="*/ 0 w 1589104"/>
                <a:gd name="connsiteY9" fmla="*/ 1232918 h 1514679"/>
                <a:gd name="connsiteX10" fmla="*/ 266330 w 1589104"/>
                <a:gd name="connsiteY10" fmla="*/ 955011 h 1514679"/>
                <a:gd name="connsiteX11" fmla="*/ 287045 w 1589104"/>
                <a:gd name="connsiteY11" fmla="*/ 611742 h 1514679"/>
                <a:gd name="connsiteX12" fmla="*/ 0 w 1589104"/>
                <a:gd name="connsiteY12" fmla="*/ 320232 h 1514679"/>
                <a:gd name="connsiteX0" fmla="*/ 0 w 1589104"/>
                <a:gd name="connsiteY0" fmla="*/ 320232 h 1514679"/>
                <a:gd name="connsiteX1" fmla="*/ 556334 w 1589104"/>
                <a:gd name="connsiteY1" fmla="*/ 318779 h 1514679"/>
                <a:gd name="connsiteX2" fmla="*/ 850996 w 1589104"/>
                <a:gd name="connsiteY2" fmla="*/ 59821 h 1514679"/>
                <a:gd name="connsiteX3" fmla="*/ 1004876 w 1589104"/>
                <a:gd name="connsiteY3" fmla="*/ 0 h 1514679"/>
                <a:gd name="connsiteX4" fmla="*/ 1583185 w 1589104"/>
                <a:gd name="connsiteY4" fmla="*/ 596945 h 1514679"/>
                <a:gd name="connsiteX5" fmla="*/ 1589104 w 1589104"/>
                <a:gd name="connsiteY5" fmla="*/ 948210 h 1514679"/>
                <a:gd name="connsiteX6" fmla="*/ 1013753 w 1589104"/>
                <a:gd name="connsiteY6" fmla="*/ 1514679 h 1514679"/>
                <a:gd name="connsiteX7" fmla="*/ 853956 w 1589104"/>
                <a:gd name="connsiteY7" fmla="*/ 1460778 h 1514679"/>
                <a:gd name="connsiteX8" fmla="*/ 582967 w 1589104"/>
                <a:gd name="connsiteY8" fmla="*/ 1233178 h 1514679"/>
                <a:gd name="connsiteX9" fmla="*/ 0 w 1589104"/>
                <a:gd name="connsiteY9" fmla="*/ 1232918 h 1514679"/>
                <a:gd name="connsiteX10" fmla="*/ 266330 w 1589104"/>
                <a:gd name="connsiteY10" fmla="*/ 955011 h 1514679"/>
                <a:gd name="connsiteX11" fmla="*/ 287045 w 1589104"/>
                <a:gd name="connsiteY11" fmla="*/ 611742 h 1514679"/>
                <a:gd name="connsiteX12" fmla="*/ 0 w 1589104"/>
                <a:gd name="connsiteY12" fmla="*/ 320232 h 1514679"/>
                <a:gd name="connsiteX0" fmla="*/ 0 w 1589104"/>
                <a:gd name="connsiteY0" fmla="*/ 320232 h 1514679"/>
                <a:gd name="connsiteX1" fmla="*/ 556334 w 1589104"/>
                <a:gd name="connsiteY1" fmla="*/ 318779 h 1514679"/>
                <a:gd name="connsiteX2" fmla="*/ 850996 w 1589104"/>
                <a:gd name="connsiteY2" fmla="*/ 59821 h 1514679"/>
                <a:gd name="connsiteX3" fmla="*/ 1004876 w 1589104"/>
                <a:gd name="connsiteY3" fmla="*/ 0 h 1514679"/>
                <a:gd name="connsiteX4" fmla="*/ 1583185 w 1589104"/>
                <a:gd name="connsiteY4" fmla="*/ 596945 h 1514679"/>
                <a:gd name="connsiteX5" fmla="*/ 1589104 w 1589104"/>
                <a:gd name="connsiteY5" fmla="*/ 948210 h 1514679"/>
                <a:gd name="connsiteX6" fmla="*/ 1013753 w 1589104"/>
                <a:gd name="connsiteY6" fmla="*/ 1514679 h 1514679"/>
                <a:gd name="connsiteX7" fmla="*/ 853956 w 1589104"/>
                <a:gd name="connsiteY7" fmla="*/ 1460778 h 1514679"/>
                <a:gd name="connsiteX8" fmla="*/ 582967 w 1589104"/>
                <a:gd name="connsiteY8" fmla="*/ 1233178 h 1514679"/>
                <a:gd name="connsiteX9" fmla="*/ 0 w 1589104"/>
                <a:gd name="connsiteY9" fmla="*/ 1232918 h 1514679"/>
                <a:gd name="connsiteX10" fmla="*/ 266330 w 1589104"/>
                <a:gd name="connsiteY10" fmla="*/ 955011 h 1514679"/>
                <a:gd name="connsiteX11" fmla="*/ 287045 w 1589104"/>
                <a:gd name="connsiteY11" fmla="*/ 611742 h 1514679"/>
                <a:gd name="connsiteX12" fmla="*/ 0 w 1589104"/>
                <a:gd name="connsiteY12" fmla="*/ 320232 h 1514679"/>
                <a:gd name="connsiteX0" fmla="*/ 0 w 1589104"/>
                <a:gd name="connsiteY0" fmla="*/ 320232 h 1514679"/>
                <a:gd name="connsiteX1" fmla="*/ 556334 w 1589104"/>
                <a:gd name="connsiteY1" fmla="*/ 318779 h 1514679"/>
                <a:gd name="connsiteX2" fmla="*/ 850996 w 1589104"/>
                <a:gd name="connsiteY2" fmla="*/ 59821 h 1514679"/>
                <a:gd name="connsiteX3" fmla="*/ 1004876 w 1589104"/>
                <a:gd name="connsiteY3" fmla="*/ 0 h 1514679"/>
                <a:gd name="connsiteX4" fmla="*/ 1583185 w 1589104"/>
                <a:gd name="connsiteY4" fmla="*/ 596945 h 1514679"/>
                <a:gd name="connsiteX5" fmla="*/ 1589104 w 1589104"/>
                <a:gd name="connsiteY5" fmla="*/ 948210 h 1514679"/>
                <a:gd name="connsiteX6" fmla="*/ 1013753 w 1589104"/>
                <a:gd name="connsiteY6" fmla="*/ 1514679 h 1514679"/>
                <a:gd name="connsiteX7" fmla="*/ 853956 w 1589104"/>
                <a:gd name="connsiteY7" fmla="*/ 1460778 h 1514679"/>
                <a:gd name="connsiteX8" fmla="*/ 582967 w 1589104"/>
                <a:gd name="connsiteY8" fmla="*/ 1233178 h 1514679"/>
                <a:gd name="connsiteX9" fmla="*/ 0 w 1589104"/>
                <a:gd name="connsiteY9" fmla="*/ 1232918 h 1514679"/>
                <a:gd name="connsiteX10" fmla="*/ 266330 w 1589104"/>
                <a:gd name="connsiteY10" fmla="*/ 955011 h 1514679"/>
                <a:gd name="connsiteX11" fmla="*/ 287045 w 1589104"/>
                <a:gd name="connsiteY11" fmla="*/ 611742 h 1514679"/>
                <a:gd name="connsiteX12" fmla="*/ 0 w 1589104"/>
                <a:gd name="connsiteY12" fmla="*/ 320232 h 1514679"/>
                <a:gd name="connsiteX0" fmla="*/ 0 w 1589104"/>
                <a:gd name="connsiteY0" fmla="*/ 320232 h 1514679"/>
                <a:gd name="connsiteX1" fmla="*/ 556334 w 1589104"/>
                <a:gd name="connsiteY1" fmla="*/ 318779 h 1514679"/>
                <a:gd name="connsiteX2" fmla="*/ 850996 w 1589104"/>
                <a:gd name="connsiteY2" fmla="*/ 59821 h 1514679"/>
                <a:gd name="connsiteX3" fmla="*/ 1004876 w 1589104"/>
                <a:gd name="connsiteY3" fmla="*/ 0 h 1514679"/>
                <a:gd name="connsiteX4" fmla="*/ 1583185 w 1589104"/>
                <a:gd name="connsiteY4" fmla="*/ 596945 h 1514679"/>
                <a:gd name="connsiteX5" fmla="*/ 1589104 w 1589104"/>
                <a:gd name="connsiteY5" fmla="*/ 948210 h 1514679"/>
                <a:gd name="connsiteX6" fmla="*/ 1013753 w 1589104"/>
                <a:gd name="connsiteY6" fmla="*/ 1514679 h 1514679"/>
                <a:gd name="connsiteX7" fmla="*/ 853956 w 1589104"/>
                <a:gd name="connsiteY7" fmla="*/ 1460778 h 1514679"/>
                <a:gd name="connsiteX8" fmla="*/ 582967 w 1589104"/>
                <a:gd name="connsiteY8" fmla="*/ 1233178 h 1514679"/>
                <a:gd name="connsiteX9" fmla="*/ 0 w 1589104"/>
                <a:gd name="connsiteY9" fmla="*/ 1232918 h 1514679"/>
                <a:gd name="connsiteX10" fmla="*/ 266330 w 1589104"/>
                <a:gd name="connsiteY10" fmla="*/ 955011 h 1514679"/>
                <a:gd name="connsiteX11" fmla="*/ 287045 w 1589104"/>
                <a:gd name="connsiteY11" fmla="*/ 611742 h 1514679"/>
                <a:gd name="connsiteX12" fmla="*/ 0 w 1589104"/>
                <a:gd name="connsiteY12" fmla="*/ 320232 h 1514679"/>
                <a:gd name="connsiteX0" fmla="*/ 0 w 1589104"/>
                <a:gd name="connsiteY0" fmla="*/ 320232 h 1532336"/>
                <a:gd name="connsiteX1" fmla="*/ 556334 w 1589104"/>
                <a:gd name="connsiteY1" fmla="*/ 318779 h 1532336"/>
                <a:gd name="connsiteX2" fmla="*/ 850996 w 1589104"/>
                <a:gd name="connsiteY2" fmla="*/ 59821 h 1532336"/>
                <a:gd name="connsiteX3" fmla="*/ 1004876 w 1589104"/>
                <a:gd name="connsiteY3" fmla="*/ 0 h 1532336"/>
                <a:gd name="connsiteX4" fmla="*/ 1583185 w 1589104"/>
                <a:gd name="connsiteY4" fmla="*/ 596945 h 1532336"/>
                <a:gd name="connsiteX5" fmla="*/ 1589104 w 1589104"/>
                <a:gd name="connsiteY5" fmla="*/ 948210 h 1532336"/>
                <a:gd name="connsiteX6" fmla="*/ 1013753 w 1589104"/>
                <a:gd name="connsiteY6" fmla="*/ 1514679 h 1532336"/>
                <a:gd name="connsiteX7" fmla="*/ 853956 w 1589104"/>
                <a:gd name="connsiteY7" fmla="*/ 1460778 h 1532336"/>
                <a:gd name="connsiteX8" fmla="*/ 582967 w 1589104"/>
                <a:gd name="connsiteY8" fmla="*/ 1233178 h 1532336"/>
                <a:gd name="connsiteX9" fmla="*/ 0 w 1589104"/>
                <a:gd name="connsiteY9" fmla="*/ 1232918 h 1532336"/>
                <a:gd name="connsiteX10" fmla="*/ 266330 w 1589104"/>
                <a:gd name="connsiteY10" fmla="*/ 955011 h 1532336"/>
                <a:gd name="connsiteX11" fmla="*/ 287045 w 1589104"/>
                <a:gd name="connsiteY11" fmla="*/ 611742 h 1532336"/>
                <a:gd name="connsiteX12" fmla="*/ 0 w 1589104"/>
                <a:gd name="connsiteY12" fmla="*/ 320232 h 1532336"/>
                <a:gd name="connsiteX0" fmla="*/ 0 w 1589104"/>
                <a:gd name="connsiteY0" fmla="*/ 320232 h 1575133"/>
                <a:gd name="connsiteX1" fmla="*/ 556334 w 1589104"/>
                <a:gd name="connsiteY1" fmla="*/ 318779 h 1575133"/>
                <a:gd name="connsiteX2" fmla="*/ 850996 w 1589104"/>
                <a:gd name="connsiteY2" fmla="*/ 59821 h 1575133"/>
                <a:gd name="connsiteX3" fmla="*/ 1004876 w 1589104"/>
                <a:gd name="connsiteY3" fmla="*/ 0 h 1575133"/>
                <a:gd name="connsiteX4" fmla="*/ 1583185 w 1589104"/>
                <a:gd name="connsiteY4" fmla="*/ 596945 h 1575133"/>
                <a:gd name="connsiteX5" fmla="*/ 1589104 w 1589104"/>
                <a:gd name="connsiteY5" fmla="*/ 948210 h 1575133"/>
                <a:gd name="connsiteX6" fmla="*/ 1013753 w 1589104"/>
                <a:gd name="connsiteY6" fmla="*/ 1514679 h 1575133"/>
                <a:gd name="connsiteX7" fmla="*/ 853956 w 1589104"/>
                <a:gd name="connsiteY7" fmla="*/ 1460778 h 1575133"/>
                <a:gd name="connsiteX8" fmla="*/ 582967 w 1589104"/>
                <a:gd name="connsiteY8" fmla="*/ 1233178 h 1575133"/>
                <a:gd name="connsiteX9" fmla="*/ 0 w 1589104"/>
                <a:gd name="connsiteY9" fmla="*/ 1232918 h 1575133"/>
                <a:gd name="connsiteX10" fmla="*/ 266330 w 1589104"/>
                <a:gd name="connsiteY10" fmla="*/ 955011 h 1575133"/>
                <a:gd name="connsiteX11" fmla="*/ 287045 w 1589104"/>
                <a:gd name="connsiteY11" fmla="*/ 611742 h 1575133"/>
                <a:gd name="connsiteX12" fmla="*/ 0 w 1589104"/>
                <a:gd name="connsiteY12" fmla="*/ 320232 h 1575133"/>
                <a:gd name="connsiteX0" fmla="*/ 0 w 1589104"/>
                <a:gd name="connsiteY0" fmla="*/ 320232 h 1575133"/>
                <a:gd name="connsiteX1" fmla="*/ 556334 w 1589104"/>
                <a:gd name="connsiteY1" fmla="*/ 318779 h 1575133"/>
                <a:gd name="connsiteX2" fmla="*/ 850996 w 1589104"/>
                <a:gd name="connsiteY2" fmla="*/ 59821 h 1575133"/>
                <a:gd name="connsiteX3" fmla="*/ 1004876 w 1589104"/>
                <a:gd name="connsiteY3" fmla="*/ 0 h 1575133"/>
                <a:gd name="connsiteX4" fmla="*/ 1583185 w 1589104"/>
                <a:gd name="connsiteY4" fmla="*/ 596945 h 1575133"/>
                <a:gd name="connsiteX5" fmla="*/ 1589104 w 1589104"/>
                <a:gd name="connsiteY5" fmla="*/ 948210 h 1575133"/>
                <a:gd name="connsiteX6" fmla="*/ 1013753 w 1589104"/>
                <a:gd name="connsiteY6" fmla="*/ 1514679 h 1575133"/>
                <a:gd name="connsiteX7" fmla="*/ 853956 w 1589104"/>
                <a:gd name="connsiteY7" fmla="*/ 1460778 h 1575133"/>
                <a:gd name="connsiteX8" fmla="*/ 582967 w 1589104"/>
                <a:gd name="connsiteY8" fmla="*/ 1233178 h 1575133"/>
                <a:gd name="connsiteX9" fmla="*/ 0 w 1589104"/>
                <a:gd name="connsiteY9" fmla="*/ 1232918 h 1575133"/>
                <a:gd name="connsiteX10" fmla="*/ 266330 w 1589104"/>
                <a:gd name="connsiteY10" fmla="*/ 955011 h 1575133"/>
                <a:gd name="connsiteX11" fmla="*/ 287045 w 1589104"/>
                <a:gd name="connsiteY11" fmla="*/ 611742 h 1575133"/>
                <a:gd name="connsiteX12" fmla="*/ 0 w 1589104"/>
                <a:gd name="connsiteY12" fmla="*/ 320232 h 1575133"/>
                <a:gd name="connsiteX0" fmla="*/ 0 w 1589104"/>
                <a:gd name="connsiteY0" fmla="*/ 320232 h 1575133"/>
                <a:gd name="connsiteX1" fmla="*/ 556334 w 1589104"/>
                <a:gd name="connsiteY1" fmla="*/ 318779 h 1575133"/>
                <a:gd name="connsiteX2" fmla="*/ 850996 w 1589104"/>
                <a:gd name="connsiteY2" fmla="*/ 59821 h 1575133"/>
                <a:gd name="connsiteX3" fmla="*/ 1004876 w 1589104"/>
                <a:gd name="connsiteY3" fmla="*/ 0 h 1575133"/>
                <a:gd name="connsiteX4" fmla="*/ 1583185 w 1589104"/>
                <a:gd name="connsiteY4" fmla="*/ 596945 h 1575133"/>
                <a:gd name="connsiteX5" fmla="*/ 1589104 w 1589104"/>
                <a:gd name="connsiteY5" fmla="*/ 948210 h 1575133"/>
                <a:gd name="connsiteX6" fmla="*/ 1013753 w 1589104"/>
                <a:gd name="connsiteY6" fmla="*/ 1514679 h 1575133"/>
                <a:gd name="connsiteX7" fmla="*/ 853956 w 1589104"/>
                <a:gd name="connsiteY7" fmla="*/ 1460778 h 1575133"/>
                <a:gd name="connsiteX8" fmla="*/ 582967 w 1589104"/>
                <a:gd name="connsiteY8" fmla="*/ 1233178 h 1575133"/>
                <a:gd name="connsiteX9" fmla="*/ 0 w 1589104"/>
                <a:gd name="connsiteY9" fmla="*/ 1232918 h 1575133"/>
                <a:gd name="connsiteX10" fmla="*/ 266330 w 1589104"/>
                <a:gd name="connsiteY10" fmla="*/ 955011 h 1575133"/>
                <a:gd name="connsiteX11" fmla="*/ 287045 w 1589104"/>
                <a:gd name="connsiteY11" fmla="*/ 611742 h 1575133"/>
                <a:gd name="connsiteX12" fmla="*/ 0 w 1589104"/>
                <a:gd name="connsiteY12" fmla="*/ 320232 h 1575133"/>
                <a:gd name="connsiteX0" fmla="*/ 0 w 1589104"/>
                <a:gd name="connsiteY0" fmla="*/ 320232 h 1575133"/>
                <a:gd name="connsiteX1" fmla="*/ 556334 w 1589104"/>
                <a:gd name="connsiteY1" fmla="*/ 318779 h 1575133"/>
                <a:gd name="connsiteX2" fmla="*/ 850996 w 1589104"/>
                <a:gd name="connsiteY2" fmla="*/ 59821 h 1575133"/>
                <a:gd name="connsiteX3" fmla="*/ 1004876 w 1589104"/>
                <a:gd name="connsiteY3" fmla="*/ 0 h 1575133"/>
                <a:gd name="connsiteX4" fmla="*/ 1583185 w 1589104"/>
                <a:gd name="connsiteY4" fmla="*/ 596945 h 1575133"/>
                <a:gd name="connsiteX5" fmla="*/ 1589104 w 1589104"/>
                <a:gd name="connsiteY5" fmla="*/ 948210 h 1575133"/>
                <a:gd name="connsiteX6" fmla="*/ 1013753 w 1589104"/>
                <a:gd name="connsiteY6" fmla="*/ 1514679 h 1575133"/>
                <a:gd name="connsiteX7" fmla="*/ 853956 w 1589104"/>
                <a:gd name="connsiteY7" fmla="*/ 1460778 h 1575133"/>
                <a:gd name="connsiteX8" fmla="*/ 582967 w 1589104"/>
                <a:gd name="connsiteY8" fmla="*/ 1233178 h 1575133"/>
                <a:gd name="connsiteX9" fmla="*/ 0 w 1589104"/>
                <a:gd name="connsiteY9" fmla="*/ 1232918 h 1575133"/>
                <a:gd name="connsiteX10" fmla="*/ 266330 w 1589104"/>
                <a:gd name="connsiteY10" fmla="*/ 955011 h 1575133"/>
                <a:gd name="connsiteX11" fmla="*/ 287045 w 1589104"/>
                <a:gd name="connsiteY11" fmla="*/ 611742 h 1575133"/>
                <a:gd name="connsiteX12" fmla="*/ 0 w 1589104"/>
                <a:gd name="connsiteY12" fmla="*/ 320232 h 1575133"/>
                <a:gd name="connsiteX0" fmla="*/ 0 w 1589104"/>
                <a:gd name="connsiteY0" fmla="*/ 354510 h 1609411"/>
                <a:gd name="connsiteX1" fmla="*/ 556334 w 1589104"/>
                <a:gd name="connsiteY1" fmla="*/ 353057 h 1609411"/>
                <a:gd name="connsiteX2" fmla="*/ 850996 w 1589104"/>
                <a:gd name="connsiteY2" fmla="*/ 94099 h 1609411"/>
                <a:gd name="connsiteX3" fmla="*/ 1004876 w 1589104"/>
                <a:gd name="connsiteY3" fmla="*/ 34278 h 1609411"/>
                <a:gd name="connsiteX4" fmla="*/ 1583185 w 1589104"/>
                <a:gd name="connsiteY4" fmla="*/ 631223 h 1609411"/>
                <a:gd name="connsiteX5" fmla="*/ 1589104 w 1589104"/>
                <a:gd name="connsiteY5" fmla="*/ 982488 h 1609411"/>
                <a:gd name="connsiteX6" fmla="*/ 1013753 w 1589104"/>
                <a:gd name="connsiteY6" fmla="*/ 1548957 h 1609411"/>
                <a:gd name="connsiteX7" fmla="*/ 853956 w 1589104"/>
                <a:gd name="connsiteY7" fmla="*/ 1495056 h 1609411"/>
                <a:gd name="connsiteX8" fmla="*/ 582967 w 1589104"/>
                <a:gd name="connsiteY8" fmla="*/ 1267456 h 1609411"/>
                <a:gd name="connsiteX9" fmla="*/ 0 w 1589104"/>
                <a:gd name="connsiteY9" fmla="*/ 1267196 h 1609411"/>
                <a:gd name="connsiteX10" fmla="*/ 266330 w 1589104"/>
                <a:gd name="connsiteY10" fmla="*/ 989289 h 1609411"/>
                <a:gd name="connsiteX11" fmla="*/ 287045 w 1589104"/>
                <a:gd name="connsiteY11" fmla="*/ 646020 h 1609411"/>
                <a:gd name="connsiteX12" fmla="*/ 0 w 1589104"/>
                <a:gd name="connsiteY12" fmla="*/ 354510 h 1609411"/>
                <a:gd name="connsiteX0" fmla="*/ 0 w 1589104"/>
                <a:gd name="connsiteY0" fmla="*/ 354510 h 1609411"/>
                <a:gd name="connsiteX1" fmla="*/ 556334 w 1589104"/>
                <a:gd name="connsiteY1" fmla="*/ 353057 h 1609411"/>
                <a:gd name="connsiteX2" fmla="*/ 850996 w 1589104"/>
                <a:gd name="connsiteY2" fmla="*/ 94099 h 1609411"/>
                <a:gd name="connsiteX3" fmla="*/ 1004876 w 1589104"/>
                <a:gd name="connsiteY3" fmla="*/ 34278 h 1609411"/>
                <a:gd name="connsiteX4" fmla="*/ 1577267 w 1589104"/>
                <a:gd name="connsiteY4" fmla="*/ 619386 h 1609411"/>
                <a:gd name="connsiteX5" fmla="*/ 1589104 w 1589104"/>
                <a:gd name="connsiteY5" fmla="*/ 982488 h 1609411"/>
                <a:gd name="connsiteX6" fmla="*/ 1013753 w 1589104"/>
                <a:gd name="connsiteY6" fmla="*/ 1548957 h 1609411"/>
                <a:gd name="connsiteX7" fmla="*/ 853956 w 1589104"/>
                <a:gd name="connsiteY7" fmla="*/ 1495056 h 1609411"/>
                <a:gd name="connsiteX8" fmla="*/ 582967 w 1589104"/>
                <a:gd name="connsiteY8" fmla="*/ 1267456 h 1609411"/>
                <a:gd name="connsiteX9" fmla="*/ 0 w 1589104"/>
                <a:gd name="connsiteY9" fmla="*/ 1267196 h 1609411"/>
                <a:gd name="connsiteX10" fmla="*/ 266330 w 1589104"/>
                <a:gd name="connsiteY10" fmla="*/ 989289 h 1609411"/>
                <a:gd name="connsiteX11" fmla="*/ 287045 w 1589104"/>
                <a:gd name="connsiteY11" fmla="*/ 646020 h 1609411"/>
                <a:gd name="connsiteX12" fmla="*/ 0 w 1589104"/>
                <a:gd name="connsiteY12" fmla="*/ 354510 h 1609411"/>
                <a:gd name="connsiteX0" fmla="*/ 0 w 1643112"/>
                <a:gd name="connsiteY0" fmla="*/ 354510 h 1609411"/>
                <a:gd name="connsiteX1" fmla="*/ 556334 w 1643112"/>
                <a:gd name="connsiteY1" fmla="*/ 353057 h 1609411"/>
                <a:gd name="connsiteX2" fmla="*/ 850996 w 1643112"/>
                <a:gd name="connsiteY2" fmla="*/ 94099 h 1609411"/>
                <a:gd name="connsiteX3" fmla="*/ 1004876 w 1643112"/>
                <a:gd name="connsiteY3" fmla="*/ 34278 h 1609411"/>
                <a:gd name="connsiteX4" fmla="*/ 1577267 w 1643112"/>
                <a:gd name="connsiteY4" fmla="*/ 619386 h 1609411"/>
                <a:gd name="connsiteX5" fmla="*/ 1589104 w 1643112"/>
                <a:gd name="connsiteY5" fmla="*/ 982488 h 1609411"/>
                <a:gd name="connsiteX6" fmla="*/ 1013753 w 1643112"/>
                <a:gd name="connsiteY6" fmla="*/ 1548957 h 1609411"/>
                <a:gd name="connsiteX7" fmla="*/ 853956 w 1643112"/>
                <a:gd name="connsiteY7" fmla="*/ 1495056 h 1609411"/>
                <a:gd name="connsiteX8" fmla="*/ 582967 w 1643112"/>
                <a:gd name="connsiteY8" fmla="*/ 1267456 h 1609411"/>
                <a:gd name="connsiteX9" fmla="*/ 0 w 1643112"/>
                <a:gd name="connsiteY9" fmla="*/ 1267196 h 1609411"/>
                <a:gd name="connsiteX10" fmla="*/ 266330 w 1643112"/>
                <a:gd name="connsiteY10" fmla="*/ 989289 h 1609411"/>
                <a:gd name="connsiteX11" fmla="*/ 287045 w 1643112"/>
                <a:gd name="connsiteY11" fmla="*/ 646020 h 1609411"/>
                <a:gd name="connsiteX12" fmla="*/ 0 w 1643112"/>
                <a:gd name="connsiteY12" fmla="*/ 354510 h 1609411"/>
                <a:gd name="connsiteX0" fmla="*/ 0 w 1669115"/>
                <a:gd name="connsiteY0" fmla="*/ 354510 h 1609411"/>
                <a:gd name="connsiteX1" fmla="*/ 556334 w 1669115"/>
                <a:gd name="connsiteY1" fmla="*/ 353057 h 1609411"/>
                <a:gd name="connsiteX2" fmla="*/ 850996 w 1669115"/>
                <a:gd name="connsiteY2" fmla="*/ 94099 h 1609411"/>
                <a:gd name="connsiteX3" fmla="*/ 1004876 w 1669115"/>
                <a:gd name="connsiteY3" fmla="*/ 34278 h 1609411"/>
                <a:gd name="connsiteX4" fmla="*/ 1577267 w 1669115"/>
                <a:gd name="connsiteY4" fmla="*/ 619386 h 1609411"/>
                <a:gd name="connsiteX5" fmla="*/ 1589104 w 1669115"/>
                <a:gd name="connsiteY5" fmla="*/ 982488 h 1609411"/>
                <a:gd name="connsiteX6" fmla="*/ 1013753 w 1669115"/>
                <a:gd name="connsiteY6" fmla="*/ 1548957 h 1609411"/>
                <a:gd name="connsiteX7" fmla="*/ 853956 w 1669115"/>
                <a:gd name="connsiteY7" fmla="*/ 1495056 h 1609411"/>
                <a:gd name="connsiteX8" fmla="*/ 582967 w 1669115"/>
                <a:gd name="connsiteY8" fmla="*/ 1267456 h 1609411"/>
                <a:gd name="connsiteX9" fmla="*/ 0 w 1669115"/>
                <a:gd name="connsiteY9" fmla="*/ 1267196 h 1609411"/>
                <a:gd name="connsiteX10" fmla="*/ 266330 w 1669115"/>
                <a:gd name="connsiteY10" fmla="*/ 989289 h 1609411"/>
                <a:gd name="connsiteX11" fmla="*/ 287045 w 1669115"/>
                <a:gd name="connsiteY11" fmla="*/ 646020 h 1609411"/>
                <a:gd name="connsiteX12" fmla="*/ 0 w 1669115"/>
                <a:gd name="connsiteY12" fmla="*/ 354510 h 1609411"/>
                <a:gd name="connsiteX0" fmla="*/ 0 w 1671177"/>
                <a:gd name="connsiteY0" fmla="*/ 354510 h 1609411"/>
                <a:gd name="connsiteX1" fmla="*/ 556334 w 1671177"/>
                <a:gd name="connsiteY1" fmla="*/ 353057 h 1609411"/>
                <a:gd name="connsiteX2" fmla="*/ 850996 w 1671177"/>
                <a:gd name="connsiteY2" fmla="*/ 94099 h 1609411"/>
                <a:gd name="connsiteX3" fmla="*/ 1004876 w 1671177"/>
                <a:gd name="connsiteY3" fmla="*/ 34278 h 1609411"/>
                <a:gd name="connsiteX4" fmla="*/ 1577267 w 1671177"/>
                <a:gd name="connsiteY4" fmla="*/ 619386 h 1609411"/>
                <a:gd name="connsiteX5" fmla="*/ 1589104 w 1671177"/>
                <a:gd name="connsiteY5" fmla="*/ 982488 h 1609411"/>
                <a:gd name="connsiteX6" fmla="*/ 1013753 w 1671177"/>
                <a:gd name="connsiteY6" fmla="*/ 1548957 h 1609411"/>
                <a:gd name="connsiteX7" fmla="*/ 853956 w 1671177"/>
                <a:gd name="connsiteY7" fmla="*/ 1495056 h 1609411"/>
                <a:gd name="connsiteX8" fmla="*/ 582967 w 1671177"/>
                <a:gd name="connsiteY8" fmla="*/ 1267456 h 1609411"/>
                <a:gd name="connsiteX9" fmla="*/ 0 w 1671177"/>
                <a:gd name="connsiteY9" fmla="*/ 1267196 h 1609411"/>
                <a:gd name="connsiteX10" fmla="*/ 266330 w 1671177"/>
                <a:gd name="connsiteY10" fmla="*/ 989289 h 1609411"/>
                <a:gd name="connsiteX11" fmla="*/ 287045 w 1671177"/>
                <a:gd name="connsiteY11" fmla="*/ 646020 h 1609411"/>
                <a:gd name="connsiteX12" fmla="*/ 0 w 1671177"/>
                <a:gd name="connsiteY12" fmla="*/ 354510 h 1609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71177" h="1609411">
                  <a:moveTo>
                    <a:pt x="0" y="354510"/>
                  </a:moveTo>
                  <a:lnTo>
                    <a:pt x="556334" y="353057"/>
                  </a:lnTo>
                  <a:cubicBezTo>
                    <a:pt x="746291" y="355515"/>
                    <a:pt x="856347" y="257358"/>
                    <a:pt x="850996" y="94099"/>
                  </a:cubicBezTo>
                  <a:cubicBezTo>
                    <a:pt x="849023" y="-2780"/>
                    <a:pt x="929910" y="-28640"/>
                    <a:pt x="1004876" y="34278"/>
                  </a:cubicBezTo>
                  <a:lnTo>
                    <a:pt x="1577267" y="619386"/>
                  </a:lnTo>
                  <a:cubicBezTo>
                    <a:pt x="1720296" y="767053"/>
                    <a:pt x="1679854" y="873291"/>
                    <a:pt x="1589104" y="982488"/>
                  </a:cubicBezTo>
                  <a:lnTo>
                    <a:pt x="1013753" y="1548957"/>
                  </a:lnTo>
                  <a:cubicBezTo>
                    <a:pt x="927935" y="1643440"/>
                    <a:pt x="868752" y="1628432"/>
                    <a:pt x="853956" y="1495056"/>
                  </a:cubicBezTo>
                  <a:cubicBezTo>
                    <a:pt x="849443" y="1377760"/>
                    <a:pt x="794625" y="1269343"/>
                    <a:pt x="582967" y="1267456"/>
                  </a:cubicBezTo>
                  <a:lnTo>
                    <a:pt x="0" y="1267196"/>
                  </a:lnTo>
                  <a:lnTo>
                    <a:pt x="266330" y="989289"/>
                  </a:lnTo>
                  <a:cubicBezTo>
                    <a:pt x="347215" y="886703"/>
                    <a:pt x="398509" y="775239"/>
                    <a:pt x="287045" y="646020"/>
                  </a:cubicBezTo>
                  <a:lnTo>
                    <a:pt x="0" y="35451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939943" y="2211710"/>
            <a:ext cx="1773781" cy="1609411"/>
            <a:chOff x="1074198" y="2188917"/>
            <a:chExt cx="1773781" cy="1609411"/>
          </a:xfrm>
        </p:grpSpPr>
        <p:sp>
          <p:nvSpPr>
            <p:cNvPr id="37" name="右箭头 55"/>
            <p:cNvSpPr/>
            <p:nvPr/>
          </p:nvSpPr>
          <p:spPr>
            <a:xfrm>
              <a:off x="1176802" y="2551604"/>
              <a:ext cx="1671177" cy="911035"/>
            </a:xfrm>
            <a:custGeom>
              <a:avLst/>
              <a:gdLst/>
              <a:ahLst/>
              <a:cxnLst/>
              <a:rect l="l" t="t" r="r" b="b"/>
              <a:pathLst>
                <a:path w="1671177" h="911035">
                  <a:moveTo>
                    <a:pt x="3880" y="0"/>
                  </a:moveTo>
                  <a:lnTo>
                    <a:pt x="1322002" y="0"/>
                  </a:lnTo>
                  <a:lnTo>
                    <a:pt x="1577267" y="260936"/>
                  </a:lnTo>
                  <a:cubicBezTo>
                    <a:pt x="1720296" y="408603"/>
                    <a:pt x="1679854" y="514841"/>
                    <a:pt x="1589104" y="624038"/>
                  </a:cubicBezTo>
                  <a:lnTo>
                    <a:pt x="1297607" y="911035"/>
                  </a:lnTo>
                  <a:lnTo>
                    <a:pt x="609562" y="911035"/>
                  </a:lnTo>
                  <a:cubicBezTo>
                    <a:pt x="601030" y="909370"/>
                    <a:pt x="592146" y="909088"/>
                    <a:pt x="582967" y="909006"/>
                  </a:cubicBezTo>
                  <a:lnTo>
                    <a:pt x="0" y="908746"/>
                  </a:lnTo>
                  <a:lnTo>
                    <a:pt x="266330" y="630839"/>
                  </a:lnTo>
                  <a:cubicBezTo>
                    <a:pt x="347215" y="528253"/>
                    <a:pt x="398509" y="416789"/>
                    <a:pt x="287045" y="287570"/>
                  </a:cubicBez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右箭头 55"/>
            <p:cNvSpPr/>
            <p:nvPr/>
          </p:nvSpPr>
          <p:spPr>
            <a:xfrm>
              <a:off x="1074198" y="2188917"/>
              <a:ext cx="1671177" cy="1609411"/>
            </a:xfrm>
            <a:custGeom>
              <a:avLst/>
              <a:gdLst>
                <a:gd name="connsiteX0" fmla="*/ 0 w 1731146"/>
                <a:gd name="connsiteY0" fmla="*/ 355742 h 1624170"/>
                <a:gd name="connsiteX1" fmla="*/ 892425 w 1731146"/>
                <a:gd name="connsiteY1" fmla="*/ 355742 h 1624170"/>
                <a:gd name="connsiteX2" fmla="*/ 892425 w 1731146"/>
                <a:gd name="connsiteY2" fmla="*/ 0 h 1624170"/>
                <a:gd name="connsiteX3" fmla="*/ 1731146 w 1731146"/>
                <a:gd name="connsiteY3" fmla="*/ 812085 h 1624170"/>
                <a:gd name="connsiteX4" fmla="*/ 892425 w 1731146"/>
                <a:gd name="connsiteY4" fmla="*/ 1624170 h 1624170"/>
                <a:gd name="connsiteX5" fmla="*/ 892425 w 1731146"/>
                <a:gd name="connsiteY5" fmla="*/ 1268428 h 1624170"/>
                <a:gd name="connsiteX6" fmla="*/ 0 w 1731146"/>
                <a:gd name="connsiteY6" fmla="*/ 1268428 h 1624170"/>
                <a:gd name="connsiteX7" fmla="*/ 0 w 1731146"/>
                <a:gd name="connsiteY7" fmla="*/ 355742 h 1624170"/>
                <a:gd name="connsiteX0" fmla="*/ 0 w 1731146"/>
                <a:gd name="connsiteY0" fmla="*/ 355742 h 1624170"/>
                <a:gd name="connsiteX1" fmla="*/ 508986 w 1731146"/>
                <a:gd name="connsiteY1" fmla="*/ 351329 h 1624170"/>
                <a:gd name="connsiteX2" fmla="*/ 892425 w 1731146"/>
                <a:gd name="connsiteY2" fmla="*/ 355742 h 1624170"/>
                <a:gd name="connsiteX3" fmla="*/ 892425 w 1731146"/>
                <a:gd name="connsiteY3" fmla="*/ 0 h 1624170"/>
                <a:gd name="connsiteX4" fmla="*/ 1731146 w 1731146"/>
                <a:gd name="connsiteY4" fmla="*/ 812085 h 1624170"/>
                <a:gd name="connsiteX5" fmla="*/ 892425 w 1731146"/>
                <a:gd name="connsiteY5" fmla="*/ 1624170 h 1624170"/>
                <a:gd name="connsiteX6" fmla="*/ 892425 w 1731146"/>
                <a:gd name="connsiteY6" fmla="*/ 1268428 h 1624170"/>
                <a:gd name="connsiteX7" fmla="*/ 0 w 1731146"/>
                <a:gd name="connsiteY7" fmla="*/ 1268428 h 1624170"/>
                <a:gd name="connsiteX8" fmla="*/ 0 w 1731146"/>
                <a:gd name="connsiteY8" fmla="*/ 355742 h 1624170"/>
                <a:gd name="connsiteX0" fmla="*/ 0 w 1731146"/>
                <a:gd name="connsiteY0" fmla="*/ 355742 h 1624170"/>
                <a:gd name="connsiteX1" fmla="*/ 556334 w 1731146"/>
                <a:gd name="connsiteY1" fmla="*/ 354289 h 1624170"/>
                <a:gd name="connsiteX2" fmla="*/ 892425 w 1731146"/>
                <a:gd name="connsiteY2" fmla="*/ 355742 h 1624170"/>
                <a:gd name="connsiteX3" fmla="*/ 892425 w 1731146"/>
                <a:gd name="connsiteY3" fmla="*/ 0 h 1624170"/>
                <a:gd name="connsiteX4" fmla="*/ 1731146 w 1731146"/>
                <a:gd name="connsiteY4" fmla="*/ 812085 h 1624170"/>
                <a:gd name="connsiteX5" fmla="*/ 892425 w 1731146"/>
                <a:gd name="connsiteY5" fmla="*/ 1624170 h 1624170"/>
                <a:gd name="connsiteX6" fmla="*/ 892425 w 1731146"/>
                <a:gd name="connsiteY6" fmla="*/ 1268428 h 1624170"/>
                <a:gd name="connsiteX7" fmla="*/ 0 w 1731146"/>
                <a:gd name="connsiteY7" fmla="*/ 1268428 h 1624170"/>
                <a:gd name="connsiteX8" fmla="*/ 0 w 1731146"/>
                <a:gd name="connsiteY8" fmla="*/ 355742 h 1624170"/>
                <a:gd name="connsiteX0" fmla="*/ 0 w 1731146"/>
                <a:gd name="connsiteY0" fmla="*/ 355742 h 1624170"/>
                <a:gd name="connsiteX1" fmla="*/ 556334 w 1731146"/>
                <a:gd name="connsiteY1" fmla="*/ 354289 h 1624170"/>
                <a:gd name="connsiteX2" fmla="*/ 848037 w 1731146"/>
                <a:gd name="connsiteY2" fmla="*/ 127882 h 1624170"/>
                <a:gd name="connsiteX3" fmla="*/ 892425 w 1731146"/>
                <a:gd name="connsiteY3" fmla="*/ 0 h 1624170"/>
                <a:gd name="connsiteX4" fmla="*/ 1731146 w 1731146"/>
                <a:gd name="connsiteY4" fmla="*/ 812085 h 1624170"/>
                <a:gd name="connsiteX5" fmla="*/ 892425 w 1731146"/>
                <a:gd name="connsiteY5" fmla="*/ 1624170 h 1624170"/>
                <a:gd name="connsiteX6" fmla="*/ 892425 w 1731146"/>
                <a:gd name="connsiteY6" fmla="*/ 1268428 h 1624170"/>
                <a:gd name="connsiteX7" fmla="*/ 0 w 1731146"/>
                <a:gd name="connsiteY7" fmla="*/ 1268428 h 1624170"/>
                <a:gd name="connsiteX8" fmla="*/ 0 w 1731146"/>
                <a:gd name="connsiteY8" fmla="*/ 355742 h 1624170"/>
                <a:gd name="connsiteX0" fmla="*/ 0 w 1731146"/>
                <a:gd name="connsiteY0" fmla="*/ 320232 h 1588660"/>
                <a:gd name="connsiteX1" fmla="*/ 556334 w 1731146"/>
                <a:gd name="connsiteY1" fmla="*/ 318779 h 1588660"/>
                <a:gd name="connsiteX2" fmla="*/ 848037 w 1731146"/>
                <a:gd name="connsiteY2" fmla="*/ 92372 h 1588660"/>
                <a:gd name="connsiteX3" fmla="*/ 1004876 w 1731146"/>
                <a:gd name="connsiteY3" fmla="*/ 0 h 1588660"/>
                <a:gd name="connsiteX4" fmla="*/ 1731146 w 1731146"/>
                <a:gd name="connsiteY4" fmla="*/ 776575 h 1588660"/>
                <a:gd name="connsiteX5" fmla="*/ 892425 w 1731146"/>
                <a:gd name="connsiteY5" fmla="*/ 1588660 h 1588660"/>
                <a:gd name="connsiteX6" fmla="*/ 892425 w 1731146"/>
                <a:gd name="connsiteY6" fmla="*/ 1232918 h 1588660"/>
                <a:gd name="connsiteX7" fmla="*/ 0 w 1731146"/>
                <a:gd name="connsiteY7" fmla="*/ 1232918 h 1588660"/>
                <a:gd name="connsiteX8" fmla="*/ 0 w 1731146"/>
                <a:gd name="connsiteY8" fmla="*/ 320232 h 1588660"/>
                <a:gd name="connsiteX0" fmla="*/ 0 w 1731146"/>
                <a:gd name="connsiteY0" fmla="*/ 320232 h 1588660"/>
                <a:gd name="connsiteX1" fmla="*/ 556334 w 1731146"/>
                <a:gd name="connsiteY1" fmla="*/ 318779 h 1588660"/>
                <a:gd name="connsiteX2" fmla="*/ 850996 w 1731146"/>
                <a:gd name="connsiteY2" fmla="*/ 59821 h 1588660"/>
                <a:gd name="connsiteX3" fmla="*/ 1004876 w 1731146"/>
                <a:gd name="connsiteY3" fmla="*/ 0 h 1588660"/>
                <a:gd name="connsiteX4" fmla="*/ 1731146 w 1731146"/>
                <a:gd name="connsiteY4" fmla="*/ 776575 h 1588660"/>
                <a:gd name="connsiteX5" fmla="*/ 892425 w 1731146"/>
                <a:gd name="connsiteY5" fmla="*/ 1588660 h 1588660"/>
                <a:gd name="connsiteX6" fmla="*/ 892425 w 1731146"/>
                <a:gd name="connsiteY6" fmla="*/ 1232918 h 1588660"/>
                <a:gd name="connsiteX7" fmla="*/ 0 w 1731146"/>
                <a:gd name="connsiteY7" fmla="*/ 1232918 h 1588660"/>
                <a:gd name="connsiteX8" fmla="*/ 0 w 1731146"/>
                <a:gd name="connsiteY8" fmla="*/ 320232 h 1588660"/>
                <a:gd name="connsiteX0" fmla="*/ 2959 w 1734105"/>
                <a:gd name="connsiteY0" fmla="*/ 320232 h 1588660"/>
                <a:gd name="connsiteX1" fmla="*/ 559293 w 1734105"/>
                <a:gd name="connsiteY1" fmla="*/ 318779 h 1588660"/>
                <a:gd name="connsiteX2" fmla="*/ 853955 w 1734105"/>
                <a:gd name="connsiteY2" fmla="*/ 59821 h 1588660"/>
                <a:gd name="connsiteX3" fmla="*/ 1007835 w 1734105"/>
                <a:gd name="connsiteY3" fmla="*/ 0 h 1588660"/>
                <a:gd name="connsiteX4" fmla="*/ 1734105 w 1734105"/>
                <a:gd name="connsiteY4" fmla="*/ 776575 h 1588660"/>
                <a:gd name="connsiteX5" fmla="*/ 895384 w 1734105"/>
                <a:gd name="connsiteY5" fmla="*/ 1588660 h 1588660"/>
                <a:gd name="connsiteX6" fmla="*/ 895384 w 1734105"/>
                <a:gd name="connsiteY6" fmla="*/ 1232918 h 1588660"/>
                <a:gd name="connsiteX7" fmla="*/ 2959 w 1734105"/>
                <a:gd name="connsiteY7" fmla="*/ 1232918 h 1588660"/>
                <a:gd name="connsiteX8" fmla="*/ 0 w 1734105"/>
                <a:gd name="connsiteY8" fmla="*/ 576230 h 1588660"/>
                <a:gd name="connsiteX9" fmla="*/ 2959 w 1734105"/>
                <a:gd name="connsiteY9" fmla="*/ 320232 h 1588660"/>
                <a:gd name="connsiteX0" fmla="*/ 3 w 1731149"/>
                <a:gd name="connsiteY0" fmla="*/ 320232 h 1588660"/>
                <a:gd name="connsiteX1" fmla="*/ 556337 w 1731149"/>
                <a:gd name="connsiteY1" fmla="*/ 318779 h 1588660"/>
                <a:gd name="connsiteX2" fmla="*/ 850999 w 1731149"/>
                <a:gd name="connsiteY2" fmla="*/ 59821 h 1588660"/>
                <a:gd name="connsiteX3" fmla="*/ 1004879 w 1731149"/>
                <a:gd name="connsiteY3" fmla="*/ 0 h 1588660"/>
                <a:gd name="connsiteX4" fmla="*/ 1731149 w 1731149"/>
                <a:gd name="connsiteY4" fmla="*/ 776575 h 1588660"/>
                <a:gd name="connsiteX5" fmla="*/ 892428 w 1731149"/>
                <a:gd name="connsiteY5" fmla="*/ 1588660 h 1588660"/>
                <a:gd name="connsiteX6" fmla="*/ 892428 w 1731149"/>
                <a:gd name="connsiteY6" fmla="*/ 1232918 h 1588660"/>
                <a:gd name="connsiteX7" fmla="*/ 3 w 1731149"/>
                <a:gd name="connsiteY7" fmla="*/ 1232918 h 1588660"/>
                <a:gd name="connsiteX8" fmla="*/ 275211 w 1731149"/>
                <a:gd name="connsiteY8" fmla="*/ 617659 h 1588660"/>
                <a:gd name="connsiteX9" fmla="*/ 3 w 1731149"/>
                <a:gd name="connsiteY9" fmla="*/ 320232 h 1588660"/>
                <a:gd name="connsiteX0" fmla="*/ 3 w 1731149"/>
                <a:gd name="connsiteY0" fmla="*/ 320232 h 1588660"/>
                <a:gd name="connsiteX1" fmla="*/ 556337 w 1731149"/>
                <a:gd name="connsiteY1" fmla="*/ 318779 h 1588660"/>
                <a:gd name="connsiteX2" fmla="*/ 850999 w 1731149"/>
                <a:gd name="connsiteY2" fmla="*/ 59821 h 1588660"/>
                <a:gd name="connsiteX3" fmla="*/ 1004879 w 1731149"/>
                <a:gd name="connsiteY3" fmla="*/ 0 h 1588660"/>
                <a:gd name="connsiteX4" fmla="*/ 1731149 w 1731149"/>
                <a:gd name="connsiteY4" fmla="*/ 776575 h 1588660"/>
                <a:gd name="connsiteX5" fmla="*/ 892428 w 1731149"/>
                <a:gd name="connsiteY5" fmla="*/ 1588660 h 1588660"/>
                <a:gd name="connsiteX6" fmla="*/ 892428 w 1731149"/>
                <a:gd name="connsiteY6" fmla="*/ 1232918 h 1588660"/>
                <a:gd name="connsiteX7" fmla="*/ 3 w 1731149"/>
                <a:gd name="connsiteY7" fmla="*/ 1232918 h 1588660"/>
                <a:gd name="connsiteX8" fmla="*/ 275211 w 1731149"/>
                <a:gd name="connsiteY8" fmla="*/ 617659 h 1588660"/>
                <a:gd name="connsiteX9" fmla="*/ 3 w 1731149"/>
                <a:gd name="connsiteY9" fmla="*/ 320232 h 1588660"/>
                <a:gd name="connsiteX0" fmla="*/ 5 w 1731151"/>
                <a:gd name="connsiteY0" fmla="*/ 320232 h 1588660"/>
                <a:gd name="connsiteX1" fmla="*/ 556339 w 1731151"/>
                <a:gd name="connsiteY1" fmla="*/ 318779 h 1588660"/>
                <a:gd name="connsiteX2" fmla="*/ 851001 w 1731151"/>
                <a:gd name="connsiteY2" fmla="*/ 59821 h 1588660"/>
                <a:gd name="connsiteX3" fmla="*/ 1004881 w 1731151"/>
                <a:gd name="connsiteY3" fmla="*/ 0 h 1588660"/>
                <a:gd name="connsiteX4" fmla="*/ 1731151 w 1731151"/>
                <a:gd name="connsiteY4" fmla="*/ 776575 h 1588660"/>
                <a:gd name="connsiteX5" fmla="*/ 892430 w 1731151"/>
                <a:gd name="connsiteY5" fmla="*/ 1588660 h 1588660"/>
                <a:gd name="connsiteX6" fmla="*/ 892430 w 1731151"/>
                <a:gd name="connsiteY6" fmla="*/ 1232918 h 1588660"/>
                <a:gd name="connsiteX7" fmla="*/ 5 w 1731151"/>
                <a:gd name="connsiteY7" fmla="*/ 1232918 h 1588660"/>
                <a:gd name="connsiteX8" fmla="*/ 275213 w 1731151"/>
                <a:gd name="connsiteY8" fmla="*/ 617659 h 1588660"/>
                <a:gd name="connsiteX9" fmla="*/ 5 w 1731151"/>
                <a:gd name="connsiteY9" fmla="*/ 320232 h 1588660"/>
                <a:gd name="connsiteX0" fmla="*/ 5 w 1731151"/>
                <a:gd name="connsiteY0" fmla="*/ 320232 h 1588660"/>
                <a:gd name="connsiteX1" fmla="*/ 556339 w 1731151"/>
                <a:gd name="connsiteY1" fmla="*/ 318779 h 1588660"/>
                <a:gd name="connsiteX2" fmla="*/ 851001 w 1731151"/>
                <a:gd name="connsiteY2" fmla="*/ 59821 h 1588660"/>
                <a:gd name="connsiteX3" fmla="*/ 1004881 w 1731151"/>
                <a:gd name="connsiteY3" fmla="*/ 0 h 1588660"/>
                <a:gd name="connsiteX4" fmla="*/ 1731151 w 1731151"/>
                <a:gd name="connsiteY4" fmla="*/ 776575 h 1588660"/>
                <a:gd name="connsiteX5" fmla="*/ 892430 w 1731151"/>
                <a:gd name="connsiteY5" fmla="*/ 1588660 h 1588660"/>
                <a:gd name="connsiteX6" fmla="*/ 892430 w 1731151"/>
                <a:gd name="connsiteY6" fmla="*/ 1232918 h 1588660"/>
                <a:gd name="connsiteX7" fmla="*/ 5 w 1731151"/>
                <a:gd name="connsiteY7" fmla="*/ 1232918 h 1588660"/>
                <a:gd name="connsiteX8" fmla="*/ 275213 w 1731151"/>
                <a:gd name="connsiteY8" fmla="*/ 617659 h 1588660"/>
                <a:gd name="connsiteX9" fmla="*/ 5 w 1731151"/>
                <a:gd name="connsiteY9" fmla="*/ 320232 h 1588660"/>
                <a:gd name="connsiteX0" fmla="*/ 3 w 1731149"/>
                <a:gd name="connsiteY0" fmla="*/ 320232 h 1588660"/>
                <a:gd name="connsiteX1" fmla="*/ 556337 w 1731149"/>
                <a:gd name="connsiteY1" fmla="*/ 318779 h 1588660"/>
                <a:gd name="connsiteX2" fmla="*/ 850999 w 1731149"/>
                <a:gd name="connsiteY2" fmla="*/ 59821 h 1588660"/>
                <a:gd name="connsiteX3" fmla="*/ 1004879 w 1731149"/>
                <a:gd name="connsiteY3" fmla="*/ 0 h 1588660"/>
                <a:gd name="connsiteX4" fmla="*/ 1731149 w 1731149"/>
                <a:gd name="connsiteY4" fmla="*/ 776575 h 1588660"/>
                <a:gd name="connsiteX5" fmla="*/ 892428 w 1731149"/>
                <a:gd name="connsiteY5" fmla="*/ 1588660 h 1588660"/>
                <a:gd name="connsiteX6" fmla="*/ 892428 w 1731149"/>
                <a:gd name="connsiteY6" fmla="*/ 1232918 h 1588660"/>
                <a:gd name="connsiteX7" fmla="*/ 3 w 1731149"/>
                <a:gd name="connsiteY7" fmla="*/ 1232918 h 1588660"/>
                <a:gd name="connsiteX8" fmla="*/ 275211 w 1731149"/>
                <a:gd name="connsiteY8" fmla="*/ 617659 h 1588660"/>
                <a:gd name="connsiteX9" fmla="*/ 3 w 1731149"/>
                <a:gd name="connsiteY9" fmla="*/ 320232 h 1588660"/>
                <a:gd name="connsiteX0" fmla="*/ 0 w 1731146"/>
                <a:gd name="connsiteY0" fmla="*/ 320232 h 1588660"/>
                <a:gd name="connsiteX1" fmla="*/ 556334 w 1731146"/>
                <a:gd name="connsiteY1" fmla="*/ 318779 h 1588660"/>
                <a:gd name="connsiteX2" fmla="*/ 850996 w 1731146"/>
                <a:gd name="connsiteY2" fmla="*/ 59821 h 1588660"/>
                <a:gd name="connsiteX3" fmla="*/ 1004876 w 1731146"/>
                <a:gd name="connsiteY3" fmla="*/ 0 h 1588660"/>
                <a:gd name="connsiteX4" fmla="*/ 1731146 w 1731146"/>
                <a:gd name="connsiteY4" fmla="*/ 776575 h 1588660"/>
                <a:gd name="connsiteX5" fmla="*/ 892425 w 1731146"/>
                <a:gd name="connsiteY5" fmla="*/ 1588660 h 1588660"/>
                <a:gd name="connsiteX6" fmla="*/ 892425 w 1731146"/>
                <a:gd name="connsiteY6" fmla="*/ 1232918 h 1588660"/>
                <a:gd name="connsiteX7" fmla="*/ 0 w 1731146"/>
                <a:gd name="connsiteY7" fmla="*/ 1232918 h 1588660"/>
                <a:gd name="connsiteX8" fmla="*/ 275208 w 1731146"/>
                <a:gd name="connsiteY8" fmla="*/ 617659 h 1588660"/>
                <a:gd name="connsiteX9" fmla="*/ 0 w 1731146"/>
                <a:gd name="connsiteY9" fmla="*/ 320232 h 1588660"/>
                <a:gd name="connsiteX0" fmla="*/ 0 w 1731146"/>
                <a:gd name="connsiteY0" fmla="*/ 320232 h 1588660"/>
                <a:gd name="connsiteX1" fmla="*/ 556334 w 1731146"/>
                <a:gd name="connsiteY1" fmla="*/ 318779 h 1588660"/>
                <a:gd name="connsiteX2" fmla="*/ 850996 w 1731146"/>
                <a:gd name="connsiteY2" fmla="*/ 59821 h 1588660"/>
                <a:gd name="connsiteX3" fmla="*/ 1004876 w 1731146"/>
                <a:gd name="connsiteY3" fmla="*/ 0 h 1588660"/>
                <a:gd name="connsiteX4" fmla="*/ 1731146 w 1731146"/>
                <a:gd name="connsiteY4" fmla="*/ 776575 h 1588660"/>
                <a:gd name="connsiteX5" fmla="*/ 892425 w 1731146"/>
                <a:gd name="connsiteY5" fmla="*/ 1588660 h 1588660"/>
                <a:gd name="connsiteX6" fmla="*/ 892425 w 1731146"/>
                <a:gd name="connsiteY6" fmla="*/ 1232918 h 1588660"/>
                <a:gd name="connsiteX7" fmla="*/ 0 w 1731146"/>
                <a:gd name="connsiteY7" fmla="*/ 1232918 h 1588660"/>
                <a:gd name="connsiteX8" fmla="*/ 275208 w 1731146"/>
                <a:gd name="connsiteY8" fmla="*/ 617659 h 1588660"/>
                <a:gd name="connsiteX9" fmla="*/ 0 w 1731146"/>
                <a:gd name="connsiteY9" fmla="*/ 320232 h 1588660"/>
                <a:gd name="connsiteX0" fmla="*/ 0 w 1731146"/>
                <a:gd name="connsiteY0" fmla="*/ 320232 h 1588660"/>
                <a:gd name="connsiteX1" fmla="*/ 556334 w 1731146"/>
                <a:gd name="connsiteY1" fmla="*/ 318779 h 1588660"/>
                <a:gd name="connsiteX2" fmla="*/ 850996 w 1731146"/>
                <a:gd name="connsiteY2" fmla="*/ 59821 h 1588660"/>
                <a:gd name="connsiteX3" fmla="*/ 1004876 w 1731146"/>
                <a:gd name="connsiteY3" fmla="*/ 0 h 1588660"/>
                <a:gd name="connsiteX4" fmla="*/ 1731146 w 1731146"/>
                <a:gd name="connsiteY4" fmla="*/ 776575 h 1588660"/>
                <a:gd name="connsiteX5" fmla="*/ 892425 w 1731146"/>
                <a:gd name="connsiteY5" fmla="*/ 1588660 h 1588660"/>
                <a:gd name="connsiteX6" fmla="*/ 892425 w 1731146"/>
                <a:gd name="connsiteY6" fmla="*/ 1232918 h 1588660"/>
                <a:gd name="connsiteX7" fmla="*/ 0 w 1731146"/>
                <a:gd name="connsiteY7" fmla="*/ 1232918 h 1588660"/>
                <a:gd name="connsiteX8" fmla="*/ 275208 w 1731146"/>
                <a:gd name="connsiteY8" fmla="*/ 617659 h 1588660"/>
                <a:gd name="connsiteX9" fmla="*/ 0 w 1731146"/>
                <a:gd name="connsiteY9" fmla="*/ 320232 h 1588660"/>
                <a:gd name="connsiteX0" fmla="*/ 0 w 1731146"/>
                <a:gd name="connsiteY0" fmla="*/ 320232 h 1588660"/>
                <a:gd name="connsiteX1" fmla="*/ 556334 w 1731146"/>
                <a:gd name="connsiteY1" fmla="*/ 318779 h 1588660"/>
                <a:gd name="connsiteX2" fmla="*/ 850996 w 1731146"/>
                <a:gd name="connsiteY2" fmla="*/ 59821 h 1588660"/>
                <a:gd name="connsiteX3" fmla="*/ 1004876 w 1731146"/>
                <a:gd name="connsiteY3" fmla="*/ 0 h 1588660"/>
                <a:gd name="connsiteX4" fmla="*/ 1731146 w 1731146"/>
                <a:gd name="connsiteY4" fmla="*/ 776575 h 1588660"/>
                <a:gd name="connsiteX5" fmla="*/ 892425 w 1731146"/>
                <a:gd name="connsiteY5" fmla="*/ 1588660 h 1588660"/>
                <a:gd name="connsiteX6" fmla="*/ 892425 w 1731146"/>
                <a:gd name="connsiteY6" fmla="*/ 1232918 h 1588660"/>
                <a:gd name="connsiteX7" fmla="*/ 0 w 1731146"/>
                <a:gd name="connsiteY7" fmla="*/ 1232918 h 1588660"/>
                <a:gd name="connsiteX8" fmla="*/ 281126 w 1731146"/>
                <a:gd name="connsiteY8" fmla="*/ 620619 h 1588660"/>
                <a:gd name="connsiteX9" fmla="*/ 0 w 1731146"/>
                <a:gd name="connsiteY9" fmla="*/ 320232 h 1588660"/>
                <a:gd name="connsiteX0" fmla="*/ 0 w 1731146"/>
                <a:gd name="connsiteY0" fmla="*/ 320232 h 1588660"/>
                <a:gd name="connsiteX1" fmla="*/ 556334 w 1731146"/>
                <a:gd name="connsiteY1" fmla="*/ 318779 h 1588660"/>
                <a:gd name="connsiteX2" fmla="*/ 850996 w 1731146"/>
                <a:gd name="connsiteY2" fmla="*/ 59821 h 1588660"/>
                <a:gd name="connsiteX3" fmla="*/ 1004876 w 1731146"/>
                <a:gd name="connsiteY3" fmla="*/ 0 h 1588660"/>
                <a:gd name="connsiteX4" fmla="*/ 1731146 w 1731146"/>
                <a:gd name="connsiteY4" fmla="*/ 776575 h 1588660"/>
                <a:gd name="connsiteX5" fmla="*/ 892425 w 1731146"/>
                <a:gd name="connsiteY5" fmla="*/ 1588660 h 1588660"/>
                <a:gd name="connsiteX6" fmla="*/ 892425 w 1731146"/>
                <a:gd name="connsiteY6" fmla="*/ 1232918 h 1588660"/>
                <a:gd name="connsiteX7" fmla="*/ 0 w 1731146"/>
                <a:gd name="connsiteY7" fmla="*/ 1232918 h 1588660"/>
                <a:gd name="connsiteX8" fmla="*/ 136124 w 1731146"/>
                <a:gd name="connsiteY8" fmla="*/ 922459 h 1588660"/>
                <a:gd name="connsiteX9" fmla="*/ 281126 w 1731146"/>
                <a:gd name="connsiteY9" fmla="*/ 620619 h 1588660"/>
                <a:gd name="connsiteX10" fmla="*/ 0 w 1731146"/>
                <a:gd name="connsiteY10" fmla="*/ 320232 h 1588660"/>
                <a:gd name="connsiteX0" fmla="*/ 0 w 1731146"/>
                <a:gd name="connsiteY0" fmla="*/ 320232 h 1588660"/>
                <a:gd name="connsiteX1" fmla="*/ 556334 w 1731146"/>
                <a:gd name="connsiteY1" fmla="*/ 318779 h 1588660"/>
                <a:gd name="connsiteX2" fmla="*/ 850996 w 1731146"/>
                <a:gd name="connsiteY2" fmla="*/ 59821 h 1588660"/>
                <a:gd name="connsiteX3" fmla="*/ 1004876 w 1731146"/>
                <a:gd name="connsiteY3" fmla="*/ 0 h 1588660"/>
                <a:gd name="connsiteX4" fmla="*/ 1731146 w 1731146"/>
                <a:gd name="connsiteY4" fmla="*/ 776575 h 1588660"/>
                <a:gd name="connsiteX5" fmla="*/ 892425 w 1731146"/>
                <a:gd name="connsiteY5" fmla="*/ 1588660 h 1588660"/>
                <a:gd name="connsiteX6" fmla="*/ 892425 w 1731146"/>
                <a:gd name="connsiteY6" fmla="*/ 1232918 h 1588660"/>
                <a:gd name="connsiteX7" fmla="*/ 0 w 1731146"/>
                <a:gd name="connsiteY7" fmla="*/ 1232918 h 1588660"/>
                <a:gd name="connsiteX8" fmla="*/ 266330 w 1731146"/>
                <a:gd name="connsiteY8" fmla="*/ 955011 h 1588660"/>
                <a:gd name="connsiteX9" fmla="*/ 281126 w 1731146"/>
                <a:gd name="connsiteY9" fmla="*/ 620619 h 1588660"/>
                <a:gd name="connsiteX10" fmla="*/ 0 w 1731146"/>
                <a:gd name="connsiteY10" fmla="*/ 320232 h 1588660"/>
                <a:gd name="connsiteX0" fmla="*/ 0 w 1731146"/>
                <a:gd name="connsiteY0" fmla="*/ 320232 h 1588660"/>
                <a:gd name="connsiteX1" fmla="*/ 556334 w 1731146"/>
                <a:gd name="connsiteY1" fmla="*/ 318779 h 1588660"/>
                <a:gd name="connsiteX2" fmla="*/ 850996 w 1731146"/>
                <a:gd name="connsiteY2" fmla="*/ 59821 h 1588660"/>
                <a:gd name="connsiteX3" fmla="*/ 1004876 w 1731146"/>
                <a:gd name="connsiteY3" fmla="*/ 0 h 1588660"/>
                <a:gd name="connsiteX4" fmla="*/ 1731146 w 1731146"/>
                <a:gd name="connsiteY4" fmla="*/ 776575 h 1588660"/>
                <a:gd name="connsiteX5" fmla="*/ 892425 w 1731146"/>
                <a:gd name="connsiteY5" fmla="*/ 1588660 h 1588660"/>
                <a:gd name="connsiteX6" fmla="*/ 892425 w 1731146"/>
                <a:gd name="connsiteY6" fmla="*/ 1232918 h 1588660"/>
                <a:gd name="connsiteX7" fmla="*/ 582967 w 1731146"/>
                <a:gd name="connsiteY7" fmla="*/ 1233178 h 1588660"/>
                <a:gd name="connsiteX8" fmla="*/ 0 w 1731146"/>
                <a:gd name="connsiteY8" fmla="*/ 1232918 h 1588660"/>
                <a:gd name="connsiteX9" fmla="*/ 266330 w 1731146"/>
                <a:gd name="connsiteY9" fmla="*/ 955011 h 1588660"/>
                <a:gd name="connsiteX10" fmla="*/ 281126 w 1731146"/>
                <a:gd name="connsiteY10" fmla="*/ 620619 h 1588660"/>
                <a:gd name="connsiteX11" fmla="*/ 0 w 1731146"/>
                <a:gd name="connsiteY11" fmla="*/ 320232 h 1588660"/>
                <a:gd name="connsiteX0" fmla="*/ 0 w 1731146"/>
                <a:gd name="connsiteY0" fmla="*/ 320232 h 1588660"/>
                <a:gd name="connsiteX1" fmla="*/ 556334 w 1731146"/>
                <a:gd name="connsiteY1" fmla="*/ 318779 h 1588660"/>
                <a:gd name="connsiteX2" fmla="*/ 850996 w 1731146"/>
                <a:gd name="connsiteY2" fmla="*/ 59821 h 1588660"/>
                <a:gd name="connsiteX3" fmla="*/ 1004876 w 1731146"/>
                <a:gd name="connsiteY3" fmla="*/ 0 h 1588660"/>
                <a:gd name="connsiteX4" fmla="*/ 1731146 w 1731146"/>
                <a:gd name="connsiteY4" fmla="*/ 776575 h 1588660"/>
                <a:gd name="connsiteX5" fmla="*/ 892425 w 1731146"/>
                <a:gd name="connsiteY5" fmla="*/ 1588660 h 1588660"/>
                <a:gd name="connsiteX6" fmla="*/ 853956 w 1731146"/>
                <a:gd name="connsiteY6" fmla="*/ 1460778 h 1588660"/>
                <a:gd name="connsiteX7" fmla="*/ 582967 w 1731146"/>
                <a:gd name="connsiteY7" fmla="*/ 1233178 h 1588660"/>
                <a:gd name="connsiteX8" fmla="*/ 0 w 1731146"/>
                <a:gd name="connsiteY8" fmla="*/ 1232918 h 1588660"/>
                <a:gd name="connsiteX9" fmla="*/ 266330 w 1731146"/>
                <a:gd name="connsiteY9" fmla="*/ 955011 h 1588660"/>
                <a:gd name="connsiteX10" fmla="*/ 281126 w 1731146"/>
                <a:gd name="connsiteY10" fmla="*/ 620619 h 1588660"/>
                <a:gd name="connsiteX11" fmla="*/ 0 w 1731146"/>
                <a:gd name="connsiteY11" fmla="*/ 320232 h 1588660"/>
                <a:gd name="connsiteX0" fmla="*/ 0 w 1731146"/>
                <a:gd name="connsiteY0" fmla="*/ 320232 h 1517638"/>
                <a:gd name="connsiteX1" fmla="*/ 556334 w 1731146"/>
                <a:gd name="connsiteY1" fmla="*/ 318779 h 1517638"/>
                <a:gd name="connsiteX2" fmla="*/ 850996 w 1731146"/>
                <a:gd name="connsiteY2" fmla="*/ 59821 h 1517638"/>
                <a:gd name="connsiteX3" fmla="*/ 1004876 w 1731146"/>
                <a:gd name="connsiteY3" fmla="*/ 0 h 1517638"/>
                <a:gd name="connsiteX4" fmla="*/ 1731146 w 1731146"/>
                <a:gd name="connsiteY4" fmla="*/ 776575 h 1517638"/>
                <a:gd name="connsiteX5" fmla="*/ 1010794 w 1731146"/>
                <a:gd name="connsiteY5" fmla="*/ 1517638 h 1517638"/>
                <a:gd name="connsiteX6" fmla="*/ 853956 w 1731146"/>
                <a:gd name="connsiteY6" fmla="*/ 1460778 h 1517638"/>
                <a:gd name="connsiteX7" fmla="*/ 582967 w 1731146"/>
                <a:gd name="connsiteY7" fmla="*/ 1233178 h 1517638"/>
                <a:gd name="connsiteX8" fmla="*/ 0 w 1731146"/>
                <a:gd name="connsiteY8" fmla="*/ 1232918 h 1517638"/>
                <a:gd name="connsiteX9" fmla="*/ 266330 w 1731146"/>
                <a:gd name="connsiteY9" fmla="*/ 955011 h 1517638"/>
                <a:gd name="connsiteX10" fmla="*/ 281126 w 1731146"/>
                <a:gd name="connsiteY10" fmla="*/ 620619 h 1517638"/>
                <a:gd name="connsiteX11" fmla="*/ 0 w 1731146"/>
                <a:gd name="connsiteY11" fmla="*/ 320232 h 1517638"/>
                <a:gd name="connsiteX0" fmla="*/ 0 w 1589104"/>
                <a:gd name="connsiteY0" fmla="*/ 320232 h 1517638"/>
                <a:gd name="connsiteX1" fmla="*/ 556334 w 1589104"/>
                <a:gd name="connsiteY1" fmla="*/ 318779 h 1517638"/>
                <a:gd name="connsiteX2" fmla="*/ 850996 w 1589104"/>
                <a:gd name="connsiteY2" fmla="*/ 59821 h 1517638"/>
                <a:gd name="connsiteX3" fmla="*/ 1004876 w 1589104"/>
                <a:gd name="connsiteY3" fmla="*/ 0 h 1517638"/>
                <a:gd name="connsiteX4" fmla="*/ 1589104 w 1589104"/>
                <a:gd name="connsiteY4" fmla="*/ 936373 h 1517638"/>
                <a:gd name="connsiteX5" fmla="*/ 1010794 w 1589104"/>
                <a:gd name="connsiteY5" fmla="*/ 1517638 h 1517638"/>
                <a:gd name="connsiteX6" fmla="*/ 853956 w 1589104"/>
                <a:gd name="connsiteY6" fmla="*/ 1460778 h 1517638"/>
                <a:gd name="connsiteX7" fmla="*/ 582967 w 1589104"/>
                <a:gd name="connsiteY7" fmla="*/ 1233178 h 1517638"/>
                <a:gd name="connsiteX8" fmla="*/ 0 w 1589104"/>
                <a:gd name="connsiteY8" fmla="*/ 1232918 h 1517638"/>
                <a:gd name="connsiteX9" fmla="*/ 266330 w 1589104"/>
                <a:gd name="connsiteY9" fmla="*/ 955011 h 1517638"/>
                <a:gd name="connsiteX10" fmla="*/ 281126 w 1589104"/>
                <a:gd name="connsiteY10" fmla="*/ 620619 h 1517638"/>
                <a:gd name="connsiteX11" fmla="*/ 0 w 1589104"/>
                <a:gd name="connsiteY11" fmla="*/ 320232 h 1517638"/>
                <a:gd name="connsiteX0" fmla="*/ 0 w 1589104"/>
                <a:gd name="connsiteY0" fmla="*/ 320232 h 1517638"/>
                <a:gd name="connsiteX1" fmla="*/ 556334 w 1589104"/>
                <a:gd name="connsiteY1" fmla="*/ 318779 h 1517638"/>
                <a:gd name="connsiteX2" fmla="*/ 850996 w 1589104"/>
                <a:gd name="connsiteY2" fmla="*/ 59821 h 1517638"/>
                <a:gd name="connsiteX3" fmla="*/ 1004876 w 1589104"/>
                <a:gd name="connsiteY3" fmla="*/ 0 h 1517638"/>
                <a:gd name="connsiteX4" fmla="*/ 1373080 w 1589104"/>
                <a:gd name="connsiteY4" fmla="*/ 591026 h 1517638"/>
                <a:gd name="connsiteX5" fmla="*/ 1589104 w 1589104"/>
                <a:gd name="connsiteY5" fmla="*/ 936373 h 1517638"/>
                <a:gd name="connsiteX6" fmla="*/ 1010794 w 1589104"/>
                <a:gd name="connsiteY6" fmla="*/ 1517638 h 1517638"/>
                <a:gd name="connsiteX7" fmla="*/ 853956 w 1589104"/>
                <a:gd name="connsiteY7" fmla="*/ 1460778 h 1517638"/>
                <a:gd name="connsiteX8" fmla="*/ 582967 w 1589104"/>
                <a:gd name="connsiteY8" fmla="*/ 1233178 h 1517638"/>
                <a:gd name="connsiteX9" fmla="*/ 0 w 1589104"/>
                <a:gd name="connsiteY9" fmla="*/ 1232918 h 1517638"/>
                <a:gd name="connsiteX10" fmla="*/ 266330 w 1589104"/>
                <a:gd name="connsiteY10" fmla="*/ 955011 h 1517638"/>
                <a:gd name="connsiteX11" fmla="*/ 281126 w 1589104"/>
                <a:gd name="connsiteY11" fmla="*/ 620619 h 1517638"/>
                <a:gd name="connsiteX12" fmla="*/ 0 w 1589104"/>
                <a:gd name="connsiteY12" fmla="*/ 320232 h 1517638"/>
                <a:gd name="connsiteX0" fmla="*/ 0 w 1589104"/>
                <a:gd name="connsiteY0" fmla="*/ 320232 h 1517638"/>
                <a:gd name="connsiteX1" fmla="*/ 556334 w 1589104"/>
                <a:gd name="connsiteY1" fmla="*/ 318779 h 1517638"/>
                <a:gd name="connsiteX2" fmla="*/ 850996 w 1589104"/>
                <a:gd name="connsiteY2" fmla="*/ 59821 h 1517638"/>
                <a:gd name="connsiteX3" fmla="*/ 1004876 w 1589104"/>
                <a:gd name="connsiteY3" fmla="*/ 0 h 1517638"/>
                <a:gd name="connsiteX4" fmla="*/ 1583185 w 1589104"/>
                <a:gd name="connsiteY4" fmla="*/ 596945 h 1517638"/>
                <a:gd name="connsiteX5" fmla="*/ 1589104 w 1589104"/>
                <a:gd name="connsiteY5" fmla="*/ 936373 h 1517638"/>
                <a:gd name="connsiteX6" fmla="*/ 1010794 w 1589104"/>
                <a:gd name="connsiteY6" fmla="*/ 1517638 h 1517638"/>
                <a:gd name="connsiteX7" fmla="*/ 853956 w 1589104"/>
                <a:gd name="connsiteY7" fmla="*/ 1460778 h 1517638"/>
                <a:gd name="connsiteX8" fmla="*/ 582967 w 1589104"/>
                <a:gd name="connsiteY8" fmla="*/ 1233178 h 1517638"/>
                <a:gd name="connsiteX9" fmla="*/ 0 w 1589104"/>
                <a:gd name="connsiteY9" fmla="*/ 1232918 h 1517638"/>
                <a:gd name="connsiteX10" fmla="*/ 266330 w 1589104"/>
                <a:gd name="connsiteY10" fmla="*/ 955011 h 1517638"/>
                <a:gd name="connsiteX11" fmla="*/ 281126 w 1589104"/>
                <a:gd name="connsiteY11" fmla="*/ 620619 h 1517638"/>
                <a:gd name="connsiteX12" fmla="*/ 0 w 1589104"/>
                <a:gd name="connsiteY12" fmla="*/ 320232 h 1517638"/>
                <a:gd name="connsiteX0" fmla="*/ 0 w 1592063"/>
                <a:gd name="connsiteY0" fmla="*/ 320232 h 1517638"/>
                <a:gd name="connsiteX1" fmla="*/ 556334 w 1592063"/>
                <a:gd name="connsiteY1" fmla="*/ 318779 h 1517638"/>
                <a:gd name="connsiteX2" fmla="*/ 850996 w 1592063"/>
                <a:gd name="connsiteY2" fmla="*/ 59821 h 1517638"/>
                <a:gd name="connsiteX3" fmla="*/ 1004876 w 1592063"/>
                <a:gd name="connsiteY3" fmla="*/ 0 h 1517638"/>
                <a:gd name="connsiteX4" fmla="*/ 1583185 w 1592063"/>
                <a:gd name="connsiteY4" fmla="*/ 596945 h 1517638"/>
                <a:gd name="connsiteX5" fmla="*/ 1592063 w 1592063"/>
                <a:gd name="connsiteY5" fmla="*/ 942292 h 1517638"/>
                <a:gd name="connsiteX6" fmla="*/ 1010794 w 1592063"/>
                <a:gd name="connsiteY6" fmla="*/ 1517638 h 1517638"/>
                <a:gd name="connsiteX7" fmla="*/ 853956 w 1592063"/>
                <a:gd name="connsiteY7" fmla="*/ 1460778 h 1517638"/>
                <a:gd name="connsiteX8" fmla="*/ 582967 w 1592063"/>
                <a:gd name="connsiteY8" fmla="*/ 1233178 h 1517638"/>
                <a:gd name="connsiteX9" fmla="*/ 0 w 1592063"/>
                <a:gd name="connsiteY9" fmla="*/ 1232918 h 1517638"/>
                <a:gd name="connsiteX10" fmla="*/ 266330 w 1592063"/>
                <a:gd name="connsiteY10" fmla="*/ 955011 h 1517638"/>
                <a:gd name="connsiteX11" fmla="*/ 281126 w 1592063"/>
                <a:gd name="connsiteY11" fmla="*/ 620619 h 1517638"/>
                <a:gd name="connsiteX12" fmla="*/ 0 w 1592063"/>
                <a:gd name="connsiteY12" fmla="*/ 320232 h 1517638"/>
                <a:gd name="connsiteX0" fmla="*/ 0 w 1589104"/>
                <a:gd name="connsiteY0" fmla="*/ 320232 h 1517638"/>
                <a:gd name="connsiteX1" fmla="*/ 556334 w 1589104"/>
                <a:gd name="connsiteY1" fmla="*/ 318779 h 1517638"/>
                <a:gd name="connsiteX2" fmla="*/ 850996 w 1589104"/>
                <a:gd name="connsiteY2" fmla="*/ 59821 h 1517638"/>
                <a:gd name="connsiteX3" fmla="*/ 1004876 w 1589104"/>
                <a:gd name="connsiteY3" fmla="*/ 0 h 1517638"/>
                <a:gd name="connsiteX4" fmla="*/ 1583185 w 1589104"/>
                <a:gd name="connsiteY4" fmla="*/ 596945 h 1517638"/>
                <a:gd name="connsiteX5" fmla="*/ 1589104 w 1589104"/>
                <a:gd name="connsiteY5" fmla="*/ 948210 h 1517638"/>
                <a:gd name="connsiteX6" fmla="*/ 1010794 w 1589104"/>
                <a:gd name="connsiteY6" fmla="*/ 1517638 h 1517638"/>
                <a:gd name="connsiteX7" fmla="*/ 853956 w 1589104"/>
                <a:gd name="connsiteY7" fmla="*/ 1460778 h 1517638"/>
                <a:gd name="connsiteX8" fmla="*/ 582967 w 1589104"/>
                <a:gd name="connsiteY8" fmla="*/ 1233178 h 1517638"/>
                <a:gd name="connsiteX9" fmla="*/ 0 w 1589104"/>
                <a:gd name="connsiteY9" fmla="*/ 1232918 h 1517638"/>
                <a:gd name="connsiteX10" fmla="*/ 266330 w 1589104"/>
                <a:gd name="connsiteY10" fmla="*/ 955011 h 1517638"/>
                <a:gd name="connsiteX11" fmla="*/ 281126 w 1589104"/>
                <a:gd name="connsiteY11" fmla="*/ 620619 h 1517638"/>
                <a:gd name="connsiteX12" fmla="*/ 0 w 1589104"/>
                <a:gd name="connsiteY12" fmla="*/ 320232 h 1517638"/>
                <a:gd name="connsiteX0" fmla="*/ 0 w 1589104"/>
                <a:gd name="connsiteY0" fmla="*/ 320232 h 1514679"/>
                <a:gd name="connsiteX1" fmla="*/ 556334 w 1589104"/>
                <a:gd name="connsiteY1" fmla="*/ 318779 h 1514679"/>
                <a:gd name="connsiteX2" fmla="*/ 850996 w 1589104"/>
                <a:gd name="connsiteY2" fmla="*/ 59821 h 1514679"/>
                <a:gd name="connsiteX3" fmla="*/ 1004876 w 1589104"/>
                <a:gd name="connsiteY3" fmla="*/ 0 h 1514679"/>
                <a:gd name="connsiteX4" fmla="*/ 1583185 w 1589104"/>
                <a:gd name="connsiteY4" fmla="*/ 596945 h 1514679"/>
                <a:gd name="connsiteX5" fmla="*/ 1589104 w 1589104"/>
                <a:gd name="connsiteY5" fmla="*/ 948210 h 1514679"/>
                <a:gd name="connsiteX6" fmla="*/ 1013753 w 1589104"/>
                <a:gd name="connsiteY6" fmla="*/ 1514679 h 1514679"/>
                <a:gd name="connsiteX7" fmla="*/ 853956 w 1589104"/>
                <a:gd name="connsiteY7" fmla="*/ 1460778 h 1514679"/>
                <a:gd name="connsiteX8" fmla="*/ 582967 w 1589104"/>
                <a:gd name="connsiteY8" fmla="*/ 1233178 h 1514679"/>
                <a:gd name="connsiteX9" fmla="*/ 0 w 1589104"/>
                <a:gd name="connsiteY9" fmla="*/ 1232918 h 1514679"/>
                <a:gd name="connsiteX10" fmla="*/ 266330 w 1589104"/>
                <a:gd name="connsiteY10" fmla="*/ 955011 h 1514679"/>
                <a:gd name="connsiteX11" fmla="*/ 281126 w 1589104"/>
                <a:gd name="connsiteY11" fmla="*/ 620619 h 1514679"/>
                <a:gd name="connsiteX12" fmla="*/ 0 w 1589104"/>
                <a:gd name="connsiteY12" fmla="*/ 320232 h 1514679"/>
                <a:gd name="connsiteX0" fmla="*/ 0 w 1589104"/>
                <a:gd name="connsiteY0" fmla="*/ 320232 h 1514679"/>
                <a:gd name="connsiteX1" fmla="*/ 556334 w 1589104"/>
                <a:gd name="connsiteY1" fmla="*/ 318779 h 1514679"/>
                <a:gd name="connsiteX2" fmla="*/ 850996 w 1589104"/>
                <a:gd name="connsiteY2" fmla="*/ 59821 h 1514679"/>
                <a:gd name="connsiteX3" fmla="*/ 1004876 w 1589104"/>
                <a:gd name="connsiteY3" fmla="*/ 0 h 1514679"/>
                <a:gd name="connsiteX4" fmla="*/ 1583185 w 1589104"/>
                <a:gd name="connsiteY4" fmla="*/ 596945 h 1514679"/>
                <a:gd name="connsiteX5" fmla="*/ 1589104 w 1589104"/>
                <a:gd name="connsiteY5" fmla="*/ 948210 h 1514679"/>
                <a:gd name="connsiteX6" fmla="*/ 1013753 w 1589104"/>
                <a:gd name="connsiteY6" fmla="*/ 1514679 h 1514679"/>
                <a:gd name="connsiteX7" fmla="*/ 853956 w 1589104"/>
                <a:gd name="connsiteY7" fmla="*/ 1460778 h 1514679"/>
                <a:gd name="connsiteX8" fmla="*/ 582967 w 1589104"/>
                <a:gd name="connsiteY8" fmla="*/ 1233178 h 1514679"/>
                <a:gd name="connsiteX9" fmla="*/ 0 w 1589104"/>
                <a:gd name="connsiteY9" fmla="*/ 1232918 h 1514679"/>
                <a:gd name="connsiteX10" fmla="*/ 266330 w 1589104"/>
                <a:gd name="connsiteY10" fmla="*/ 955011 h 1514679"/>
                <a:gd name="connsiteX11" fmla="*/ 287045 w 1589104"/>
                <a:gd name="connsiteY11" fmla="*/ 611742 h 1514679"/>
                <a:gd name="connsiteX12" fmla="*/ 0 w 1589104"/>
                <a:gd name="connsiteY12" fmla="*/ 320232 h 1514679"/>
                <a:gd name="connsiteX0" fmla="*/ 0 w 1589104"/>
                <a:gd name="connsiteY0" fmla="*/ 320232 h 1514679"/>
                <a:gd name="connsiteX1" fmla="*/ 556334 w 1589104"/>
                <a:gd name="connsiteY1" fmla="*/ 318779 h 1514679"/>
                <a:gd name="connsiteX2" fmla="*/ 850996 w 1589104"/>
                <a:gd name="connsiteY2" fmla="*/ 59821 h 1514679"/>
                <a:gd name="connsiteX3" fmla="*/ 1004876 w 1589104"/>
                <a:gd name="connsiteY3" fmla="*/ 0 h 1514679"/>
                <a:gd name="connsiteX4" fmla="*/ 1583185 w 1589104"/>
                <a:gd name="connsiteY4" fmla="*/ 596945 h 1514679"/>
                <a:gd name="connsiteX5" fmla="*/ 1589104 w 1589104"/>
                <a:gd name="connsiteY5" fmla="*/ 948210 h 1514679"/>
                <a:gd name="connsiteX6" fmla="*/ 1013753 w 1589104"/>
                <a:gd name="connsiteY6" fmla="*/ 1514679 h 1514679"/>
                <a:gd name="connsiteX7" fmla="*/ 853956 w 1589104"/>
                <a:gd name="connsiteY7" fmla="*/ 1460778 h 1514679"/>
                <a:gd name="connsiteX8" fmla="*/ 582967 w 1589104"/>
                <a:gd name="connsiteY8" fmla="*/ 1233178 h 1514679"/>
                <a:gd name="connsiteX9" fmla="*/ 0 w 1589104"/>
                <a:gd name="connsiteY9" fmla="*/ 1232918 h 1514679"/>
                <a:gd name="connsiteX10" fmla="*/ 266330 w 1589104"/>
                <a:gd name="connsiteY10" fmla="*/ 955011 h 1514679"/>
                <a:gd name="connsiteX11" fmla="*/ 287045 w 1589104"/>
                <a:gd name="connsiteY11" fmla="*/ 611742 h 1514679"/>
                <a:gd name="connsiteX12" fmla="*/ 0 w 1589104"/>
                <a:gd name="connsiteY12" fmla="*/ 320232 h 1514679"/>
                <a:gd name="connsiteX0" fmla="*/ 0 w 1589104"/>
                <a:gd name="connsiteY0" fmla="*/ 320232 h 1514679"/>
                <a:gd name="connsiteX1" fmla="*/ 556334 w 1589104"/>
                <a:gd name="connsiteY1" fmla="*/ 318779 h 1514679"/>
                <a:gd name="connsiteX2" fmla="*/ 850996 w 1589104"/>
                <a:gd name="connsiteY2" fmla="*/ 59821 h 1514679"/>
                <a:gd name="connsiteX3" fmla="*/ 1004876 w 1589104"/>
                <a:gd name="connsiteY3" fmla="*/ 0 h 1514679"/>
                <a:gd name="connsiteX4" fmla="*/ 1583185 w 1589104"/>
                <a:gd name="connsiteY4" fmla="*/ 596945 h 1514679"/>
                <a:gd name="connsiteX5" fmla="*/ 1589104 w 1589104"/>
                <a:gd name="connsiteY5" fmla="*/ 948210 h 1514679"/>
                <a:gd name="connsiteX6" fmla="*/ 1013753 w 1589104"/>
                <a:gd name="connsiteY6" fmla="*/ 1514679 h 1514679"/>
                <a:gd name="connsiteX7" fmla="*/ 853956 w 1589104"/>
                <a:gd name="connsiteY7" fmla="*/ 1460778 h 1514679"/>
                <a:gd name="connsiteX8" fmla="*/ 582967 w 1589104"/>
                <a:gd name="connsiteY8" fmla="*/ 1233178 h 1514679"/>
                <a:gd name="connsiteX9" fmla="*/ 0 w 1589104"/>
                <a:gd name="connsiteY9" fmla="*/ 1232918 h 1514679"/>
                <a:gd name="connsiteX10" fmla="*/ 266330 w 1589104"/>
                <a:gd name="connsiteY10" fmla="*/ 955011 h 1514679"/>
                <a:gd name="connsiteX11" fmla="*/ 287045 w 1589104"/>
                <a:gd name="connsiteY11" fmla="*/ 611742 h 1514679"/>
                <a:gd name="connsiteX12" fmla="*/ 0 w 1589104"/>
                <a:gd name="connsiteY12" fmla="*/ 320232 h 1514679"/>
                <a:gd name="connsiteX0" fmla="*/ 0 w 1589104"/>
                <a:gd name="connsiteY0" fmla="*/ 320232 h 1514679"/>
                <a:gd name="connsiteX1" fmla="*/ 556334 w 1589104"/>
                <a:gd name="connsiteY1" fmla="*/ 318779 h 1514679"/>
                <a:gd name="connsiteX2" fmla="*/ 850996 w 1589104"/>
                <a:gd name="connsiteY2" fmla="*/ 59821 h 1514679"/>
                <a:gd name="connsiteX3" fmla="*/ 1004876 w 1589104"/>
                <a:gd name="connsiteY3" fmla="*/ 0 h 1514679"/>
                <a:gd name="connsiteX4" fmla="*/ 1583185 w 1589104"/>
                <a:gd name="connsiteY4" fmla="*/ 596945 h 1514679"/>
                <a:gd name="connsiteX5" fmla="*/ 1589104 w 1589104"/>
                <a:gd name="connsiteY5" fmla="*/ 948210 h 1514679"/>
                <a:gd name="connsiteX6" fmla="*/ 1013753 w 1589104"/>
                <a:gd name="connsiteY6" fmla="*/ 1514679 h 1514679"/>
                <a:gd name="connsiteX7" fmla="*/ 853956 w 1589104"/>
                <a:gd name="connsiteY7" fmla="*/ 1460778 h 1514679"/>
                <a:gd name="connsiteX8" fmla="*/ 582967 w 1589104"/>
                <a:gd name="connsiteY8" fmla="*/ 1233178 h 1514679"/>
                <a:gd name="connsiteX9" fmla="*/ 0 w 1589104"/>
                <a:gd name="connsiteY9" fmla="*/ 1232918 h 1514679"/>
                <a:gd name="connsiteX10" fmla="*/ 266330 w 1589104"/>
                <a:gd name="connsiteY10" fmla="*/ 955011 h 1514679"/>
                <a:gd name="connsiteX11" fmla="*/ 287045 w 1589104"/>
                <a:gd name="connsiteY11" fmla="*/ 611742 h 1514679"/>
                <a:gd name="connsiteX12" fmla="*/ 0 w 1589104"/>
                <a:gd name="connsiteY12" fmla="*/ 320232 h 1514679"/>
                <a:gd name="connsiteX0" fmla="*/ 0 w 1589104"/>
                <a:gd name="connsiteY0" fmla="*/ 320232 h 1514679"/>
                <a:gd name="connsiteX1" fmla="*/ 556334 w 1589104"/>
                <a:gd name="connsiteY1" fmla="*/ 318779 h 1514679"/>
                <a:gd name="connsiteX2" fmla="*/ 850996 w 1589104"/>
                <a:gd name="connsiteY2" fmla="*/ 59821 h 1514679"/>
                <a:gd name="connsiteX3" fmla="*/ 1004876 w 1589104"/>
                <a:gd name="connsiteY3" fmla="*/ 0 h 1514679"/>
                <a:gd name="connsiteX4" fmla="*/ 1583185 w 1589104"/>
                <a:gd name="connsiteY4" fmla="*/ 596945 h 1514679"/>
                <a:gd name="connsiteX5" fmla="*/ 1589104 w 1589104"/>
                <a:gd name="connsiteY5" fmla="*/ 948210 h 1514679"/>
                <a:gd name="connsiteX6" fmla="*/ 1013753 w 1589104"/>
                <a:gd name="connsiteY6" fmla="*/ 1514679 h 1514679"/>
                <a:gd name="connsiteX7" fmla="*/ 853956 w 1589104"/>
                <a:gd name="connsiteY7" fmla="*/ 1460778 h 1514679"/>
                <a:gd name="connsiteX8" fmla="*/ 582967 w 1589104"/>
                <a:gd name="connsiteY8" fmla="*/ 1233178 h 1514679"/>
                <a:gd name="connsiteX9" fmla="*/ 0 w 1589104"/>
                <a:gd name="connsiteY9" fmla="*/ 1232918 h 1514679"/>
                <a:gd name="connsiteX10" fmla="*/ 266330 w 1589104"/>
                <a:gd name="connsiteY10" fmla="*/ 955011 h 1514679"/>
                <a:gd name="connsiteX11" fmla="*/ 287045 w 1589104"/>
                <a:gd name="connsiteY11" fmla="*/ 611742 h 1514679"/>
                <a:gd name="connsiteX12" fmla="*/ 0 w 1589104"/>
                <a:gd name="connsiteY12" fmla="*/ 320232 h 1514679"/>
                <a:gd name="connsiteX0" fmla="*/ 0 w 1589104"/>
                <a:gd name="connsiteY0" fmla="*/ 320232 h 1514679"/>
                <a:gd name="connsiteX1" fmla="*/ 556334 w 1589104"/>
                <a:gd name="connsiteY1" fmla="*/ 318779 h 1514679"/>
                <a:gd name="connsiteX2" fmla="*/ 850996 w 1589104"/>
                <a:gd name="connsiteY2" fmla="*/ 59821 h 1514679"/>
                <a:gd name="connsiteX3" fmla="*/ 1004876 w 1589104"/>
                <a:gd name="connsiteY3" fmla="*/ 0 h 1514679"/>
                <a:gd name="connsiteX4" fmla="*/ 1583185 w 1589104"/>
                <a:gd name="connsiteY4" fmla="*/ 596945 h 1514679"/>
                <a:gd name="connsiteX5" fmla="*/ 1589104 w 1589104"/>
                <a:gd name="connsiteY5" fmla="*/ 948210 h 1514679"/>
                <a:gd name="connsiteX6" fmla="*/ 1013753 w 1589104"/>
                <a:gd name="connsiteY6" fmla="*/ 1514679 h 1514679"/>
                <a:gd name="connsiteX7" fmla="*/ 853956 w 1589104"/>
                <a:gd name="connsiteY7" fmla="*/ 1460778 h 1514679"/>
                <a:gd name="connsiteX8" fmla="*/ 582967 w 1589104"/>
                <a:gd name="connsiteY8" fmla="*/ 1233178 h 1514679"/>
                <a:gd name="connsiteX9" fmla="*/ 0 w 1589104"/>
                <a:gd name="connsiteY9" fmla="*/ 1232918 h 1514679"/>
                <a:gd name="connsiteX10" fmla="*/ 266330 w 1589104"/>
                <a:gd name="connsiteY10" fmla="*/ 955011 h 1514679"/>
                <a:gd name="connsiteX11" fmla="*/ 287045 w 1589104"/>
                <a:gd name="connsiteY11" fmla="*/ 611742 h 1514679"/>
                <a:gd name="connsiteX12" fmla="*/ 0 w 1589104"/>
                <a:gd name="connsiteY12" fmla="*/ 320232 h 1514679"/>
                <a:gd name="connsiteX0" fmla="*/ 0 w 1589104"/>
                <a:gd name="connsiteY0" fmla="*/ 320232 h 1514679"/>
                <a:gd name="connsiteX1" fmla="*/ 556334 w 1589104"/>
                <a:gd name="connsiteY1" fmla="*/ 318779 h 1514679"/>
                <a:gd name="connsiteX2" fmla="*/ 850996 w 1589104"/>
                <a:gd name="connsiteY2" fmla="*/ 59821 h 1514679"/>
                <a:gd name="connsiteX3" fmla="*/ 1004876 w 1589104"/>
                <a:gd name="connsiteY3" fmla="*/ 0 h 1514679"/>
                <a:gd name="connsiteX4" fmla="*/ 1583185 w 1589104"/>
                <a:gd name="connsiteY4" fmla="*/ 596945 h 1514679"/>
                <a:gd name="connsiteX5" fmla="*/ 1589104 w 1589104"/>
                <a:gd name="connsiteY5" fmla="*/ 948210 h 1514679"/>
                <a:gd name="connsiteX6" fmla="*/ 1013753 w 1589104"/>
                <a:gd name="connsiteY6" fmla="*/ 1514679 h 1514679"/>
                <a:gd name="connsiteX7" fmla="*/ 853956 w 1589104"/>
                <a:gd name="connsiteY7" fmla="*/ 1460778 h 1514679"/>
                <a:gd name="connsiteX8" fmla="*/ 582967 w 1589104"/>
                <a:gd name="connsiteY8" fmla="*/ 1233178 h 1514679"/>
                <a:gd name="connsiteX9" fmla="*/ 0 w 1589104"/>
                <a:gd name="connsiteY9" fmla="*/ 1232918 h 1514679"/>
                <a:gd name="connsiteX10" fmla="*/ 266330 w 1589104"/>
                <a:gd name="connsiteY10" fmla="*/ 955011 h 1514679"/>
                <a:gd name="connsiteX11" fmla="*/ 287045 w 1589104"/>
                <a:gd name="connsiteY11" fmla="*/ 611742 h 1514679"/>
                <a:gd name="connsiteX12" fmla="*/ 0 w 1589104"/>
                <a:gd name="connsiteY12" fmla="*/ 320232 h 1514679"/>
                <a:gd name="connsiteX0" fmla="*/ 0 w 1589104"/>
                <a:gd name="connsiteY0" fmla="*/ 320232 h 1514679"/>
                <a:gd name="connsiteX1" fmla="*/ 556334 w 1589104"/>
                <a:gd name="connsiteY1" fmla="*/ 318779 h 1514679"/>
                <a:gd name="connsiteX2" fmla="*/ 850996 w 1589104"/>
                <a:gd name="connsiteY2" fmla="*/ 59821 h 1514679"/>
                <a:gd name="connsiteX3" fmla="*/ 1004876 w 1589104"/>
                <a:gd name="connsiteY3" fmla="*/ 0 h 1514679"/>
                <a:gd name="connsiteX4" fmla="*/ 1583185 w 1589104"/>
                <a:gd name="connsiteY4" fmla="*/ 596945 h 1514679"/>
                <a:gd name="connsiteX5" fmla="*/ 1589104 w 1589104"/>
                <a:gd name="connsiteY5" fmla="*/ 948210 h 1514679"/>
                <a:gd name="connsiteX6" fmla="*/ 1013753 w 1589104"/>
                <a:gd name="connsiteY6" fmla="*/ 1514679 h 1514679"/>
                <a:gd name="connsiteX7" fmla="*/ 853956 w 1589104"/>
                <a:gd name="connsiteY7" fmla="*/ 1460778 h 1514679"/>
                <a:gd name="connsiteX8" fmla="*/ 582967 w 1589104"/>
                <a:gd name="connsiteY8" fmla="*/ 1233178 h 1514679"/>
                <a:gd name="connsiteX9" fmla="*/ 0 w 1589104"/>
                <a:gd name="connsiteY9" fmla="*/ 1232918 h 1514679"/>
                <a:gd name="connsiteX10" fmla="*/ 266330 w 1589104"/>
                <a:gd name="connsiteY10" fmla="*/ 955011 h 1514679"/>
                <a:gd name="connsiteX11" fmla="*/ 287045 w 1589104"/>
                <a:gd name="connsiteY11" fmla="*/ 611742 h 1514679"/>
                <a:gd name="connsiteX12" fmla="*/ 0 w 1589104"/>
                <a:gd name="connsiteY12" fmla="*/ 320232 h 1514679"/>
                <a:gd name="connsiteX0" fmla="*/ 0 w 1589104"/>
                <a:gd name="connsiteY0" fmla="*/ 320232 h 1514679"/>
                <a:gd name="connsiteX1" fmla="*/ 556334 w 1589104"/>
                <a:gd name="connsiteY1" fmla="*/ 318779 h 1514679"/>
                <a:gd name="connsiteX2" fmla="*/ 850996 w 1589104"/>
                <a:gd name="connsiteY2" fmla="*/ 59821 h 1514679"/>
                <a:gd name="connsiteX3" fmla="*/ 1004876 w 1589104"/>
                <a:gd name="connsiteY3" fmla="*/ 0 h 1514679"/>
                <a:gd name="connsiteX4" fmla="*/ 1583185 w 1589104"/>
                <a:gd name="connsiteY4" fmla="*/ 596945 h 1514679"/>
                <a:gd name="connsiteX5" fmla="*/ 1589104 w 1589104"/>
                <a:gd name="connsiteY5" fmla="*/ 948210 h 1514679"/>
                <a:gd name="connsiteX6" fmla="*/ 1013753 w 1589104"/>
                <a:gd name="connsiteY6" fmla="*/ 1514679 h 1514679"/>
                <a:gd name="connsiteX7" fmla="*/ 853956 w 1589104"/>
                <a:gd name="connsiteY7" fmla="*/ 1460778 h 1514679"/>
                <a:gd name="connsiteX8" fmla="*/ 582967 w 1589104"/>
                <a:gd name="connsiteY8" fmla="*/ 1233178 h 1514679"/>
                <a:gd name="connsiteX9" fmla="*/ 0 w 1589104"/>
                <a:gd name="connsiteY9" fmla="*/ 1232918 h 1514679"/>
                <a:gd name="connsiteX10" fmla="*/ 266330 w 1589104"/>
                <a:gd name="connsiteY10" fmla="*/ 955011 h 1514679"/>
                <a:gd name="connsiteX11" fmla="*/ 287045 w 1589104"/>
                <a:gd name="connsiteY11" fmla="*/ 611742 h 1514679"/>
                <a:gd name="connsiteX12" fmla="*/ 0 w 1589104"/>
                <a:gd name="connsiteY12" fmla="*/ 320232 h 1514679"/>
                <a:gd name="connsiteX0" fmla="*/ 0 w 1589104"/>
                <a:gd name="connsiteY0" fmla="*/ 320232 h 1532336"/>
                <a:gd name="connsiteX1" fmla="*/ 556334 w 1589104"/>
                <a:gd name="connsiteY1" fmla="*/ 318779 h 1532336"/>
                <a:gd name="connsiteX2" fmla="*/ 850996 w 1589104"/>
                <a:gd name="connsiteY2" fmla="*/ 59821 h 1532336"/>
                <a:gd name="connsiteX3" fmla="*/ 1004876 w 1589104"/>
                <a:gd name="connsiteY3" fmla="*/ 0 h 1532336"/>
                <a:gd name="connsiteX4" fmla="*/ 1583185 w 1589104"/>
                <a:gd name="connsiteY4" fmla="*/ 596945 h 1532336"/>
                <a:gd name="connsiteX5" fmla="*/ 1589104 w 1589104"/>
                <a:gd name="connsiteY5" fmla="*/ 948210 h 1532336"/>
                <a:gd name="connsiteX6" fmla="*/ 1013753 w 1589104"/>
                <a:gd name="connsiteY6" fmla="*/ 1514679 h 1532336"/>
                <a:gd name="connsiteX7" fmla="*/ 853956 w 1589104"/>
                <a:gd name="connsiteY7" fmla="*/ 1460778 h 1532336"/>
                <a:gd name="connsiteX8" fmla="*/ 582967 w 1589104"/>
                <a:gd name="connsiteY8" fmla="*/ 1233178 h 1532336"/>
                <a:gd name="connsiteX9" fmla="*/ 0 w 1589104"/>
                <a:gd name="connsiteY9" fmla="*/ 1232918 h 1532336"/>
                <a:gd name="connsiteX10" fmla="*/ 266330 w 1589104"/>
                <a:gd name="connsiteY10" fmla="*/ 955011 h 1532336"/>
                <a:gd name="connsiteX11" fmla="*/ 287045 w 1589104"/>
                <a:gd name="connsiteY11" fmla="*/ 611742 h 1532336"/>
                <a:gd name="connsiteX12" fmla="*/ 0 w 1589104"/>
                <a:gd name="connsiteY12" fmla="*/ 320232 h 1532336"/>
                <a:gd name="connsiteX0" fmla="*/ 0 w 1589104"/>
                <a:gd name="connsiteY0" fmla="*/ 320232 h 1575133"/>
                <a:gd name="connsiteX1" fmla="*/ 556334 w 1589104"/>
                <a:gd name="connsiteY1" fmla="*/ 318779 h 1575133"/>
                <a:gd name="connsiteX2" fmla="*/ 850996 w 1589104"/>
                <a:gd name="connsiteY2" fmla="*/ 59821 h 1575133"/>
                <a:gd name="connsiteX3" fmla="*/ 1004876 w 1589104"/>
                <a:gd name="connsiteY3" fmla="*/ 0 h 1575133"/>
                <a:gd name="connsiteX4" fmla="*/ 1583185 w 1589104"/>
                <a:gd name="connsiteY4" fmla="*/ 596945 h 1575133"/>
                <a:gd name="connsiteX5" fmla="*/ 1589104 w 1589104"/>
                <a:gd name="connsiteY5" fmla="*/ 948210 h 1575133"/>
                <a:gd name="connsiteX6" fmla="*/ 1013753 w 1589104"/>
                <a:gd name="connsiteY6" fmla="*/ 1514679 h 1575133"/>
                <a:gd name="connsiteX7" fmla="*/ 853956 w 1589104"/>
                <a:gd name="connsiteY7" fmla="*/ 1460778 h 1575133"/>
                <a:gd name="connsiteX8" fmla="*/ 582967 w 1589104"/>
                <a:gd name="connsiteY8" fmla="*/ 1233178 h 1575133"/>
                <a:gd name="connsiteX9" fmla="*/ 0 w 1589104"/>
                <a:gd name="connsiteY9" fmla="*/ 1232918 h 1575133"/>
                <a:gd name="connsiteX10" fmla="*/ 266330 w 1589104"/>
                <a:gd name="connsiteY10" fmla="*/ 955011 h 1575133"/>
                <a:gd name="connsiteX11" fmla="*/ 287045 w 1589104"/>
                <a:gd name="connsiteY11" fmla="*/ 611742 h 1575133"/>
                <a:gd name="connsiteX12" fmla="*/ 0 w 1589104"/>
                <a:gd name="connsiteY12" fmla="*/ 320232 h 1575133"/>
                <a:gd name="connsiteX0" fmla="*/ 0 w 1589104"/>
                <a:gd name="connsiteY0" fmla="*/ 320232 h 1575133"/>
                <a:gd name="connsiteX1" fmla="*/ 556334 w 1589104"/>
                <a:gd name="connsiteY1" fmla="*/ 318779 h 1575133"/>
                <a:gd name="connsiteX2" fmla="*/ 850996 w 1589104"/>
                <a:gd name="connsiteY2" fmla="*/ 59821 h 1575133"/>
                <a:gd name="connsiteX3" fmla="*/ 1004876 w 1589104"/>
                <a:gd name="connsiteY3" fmla="*/ 0 h 1575133"/>
                <a:gd name="connsiteX4" fmla="*/ 1583185 w 1589104"/>
                <a:gd name="connsiteY4" fmla="*/ 596945 h 1575133"/>
                <a:gd name="connsiteX5" fmla="*/ 1589104 w 1589104"/>
                <a:gd name="connsiteY5" fmla="*/ 948210 h 1575133"/>
                <a:gd name="connsiteX6" fmla="*/ 1013753 w 1589104"/>
                <a:gd name="connsiteY6" fmla="*/ 1514679 h 1575133"/>
                <a:gd name="connsiteX7" fmla="*/ 853956 w 1589104"/>
                <a:gd name="connsiteY7" fmla="*/ 1460778 h 1575133"/>
                <a:gd name="connsiteX8" fmla="*/ 582967 w 1589104"/>
                <a:gd name="connsiteY8" fmla="*/ 1233178 h 1575133"/>
                <a:gd name="connsiteX9" fmla="*/ 0 w 1589104"/>
                <a:gd name="connsiteY9" fmla="*/ 1232918 h 1575133"/>
                <a:gd name="connsiteX10" fmla="*/ 266330 w 1589104"/>
                <a:gd name="connsiteY10" fmla="*/ 955011 h 1575133"/>
                <a:gd name="connsiteX11" fmla="*/ 287045 w 1589104"/>
                <a:gd name="connsiteY11" fmla="*/ 611742 h 1575133"/>
                <a:gd name="connsiteX12" fmla="*/ 0 w 1589104"/>
                <a:gd name="connsiteY12" fmla="*/ 320232 h 1575133"/>
                <a:gd name="connsiteX0" fmla="*/ 0 w 1589104"/>
                <a:gd name="connsiteY0" fmla="*/ 320232 h 1575133"/>
                <a:gd name="connsiteX1" fmla="*/ 556334 w 1589104"/>
                <a:gd name="connsiteY1" fmla="*/ 318779 h 1575133"/>
                <a:gd name="connsiteX2" fmla="*/ 850996 w 1589104"/>
                <a:gd name="connsiteY2" fmla="*/ 59821 h 1575133"/>
                <a:gd name="connsiteX3" fmla="*/ 1004876 w 1589104"/>
                <a:gd name="connsiteY3" fmla="*/ 0 h 1575133"/>
                <a:gd name="connsiteX4" fmla="*/ 1583185 w 1589104"/>
                <a:gd name="connsiteY4" fmla="*/ 596945 h 1575133"/>
                <a:gd name="connsiteX5" fmla="*/ 1589104 w 1589104"/>
                <a:gd name="connsiteY5" fmla="*/ 948210 h 1575133"/>
                <a:gd name="connsiteX6" fmla="*/ 1013753 w 1589104"/>
                <a:gd name="connsiteY6" fmla="*/ 1514679 h 1575133"/>
                <a:gd name="connsiteX7" fmla="*/ 853956 w 1589104"/>
                <a:gd name="connsiteY7" fmla="*/ 1460778 h 1575133"/>
                <a:gd name="connsiteX8" fmla="*/ 582967 w 1589104"/>
                <a:gd name="connsiteY8" fmla="*/ 1233178 h 1575133"/>
                <a:gd name="connsiteX9" fmla="*/ 0 w 1589104"/>
                <a:gd name="connsiteY9" fmla="*/ 1232918 h 1575133"/>
                <a:gd name="connsiteX10" fmla="*/ 266330 w 1589104"/>
                <a:gd name="connsiteY10" fmla="*/ 955011 h 1575133"/>
                <a:gd name="connsiteX11" fmla="*/ 287045 w 1589104"/>
                <a:gd name="connsiteY11" fmla="*/ 611742 h 1575133"/>
                <a:gd name="connsiteX12" fmla="*/ 0 w 1589104"/>
                <a:gd name="connsiteY12" fmla="*/ 320232 h 1575133"/>
                <a:gd name="connsiteX0" fmla="*/ 0 w 1589104"/>
                <a:gd name="connsiteY0" fmla="*/ 320232 h 1575133"/>
                <a:gd name="connsiteX1" fmla="*/ 556334 w 1589104"/>
                <a:gd name="connsiteY1" fmla="*/ 318779 h 1575133"/>
                <a:gd name="connsiteX2" fmla="*/ 850996 w 1589104"/>
                <a:gd name="connsiteY2" fmla="*/ 59821 h 1575133"/>
                <a:gd name="connsiteX3" fmla="*/ 1004876 w 1589104"/>
                <a:gd name="connsiteY3" fmla="*/ 0 h 1575133"/>
                <a:gd name="connsiteX4" fmla="*/ 1583185 w 1589104"/>
                <a:gd name="connsiteY4" fmla="*/ 596945 h 1575133"/>
                <a:gd name="connsiteX5" fmla="*/ 1589104 w 1589104"/>
                <a:gd name="connsiteY5" fmla="*/ 948210 h 1575133"/>
                <a:gd name="connsiteX6" fmla="*/ 1013753 w 1589104"/>
                <a:gd name="connsiteY6" fmla="*/ 1514679 h 1575133"/>
                <a:gd name="connsiteX7" fmla="*/ 853956 w 1589104"/>
                <a:gd name="connsiteY7" fmla="*/ 1460778 h 1575133"/>
                <a:gd name="connsiteX8" fmla="*/ 582967 w 1589104"/>
                <a:gd name="connsiteY8" fmla="*/ 1233178 h 1575133"/>
                <a:gd name="connsiteX9" fmla="*/ 0 w 1589104"/>
                <a:gd name="connsiteY9" fmla="*/ 1232918 h 1575133"/>
                <a:gd name="connsiteX10" fmla="*/ 266330 w 1589104"/>
                <a:gd name="connsiteY10" fmla="*/ 955011 h 1575133"/>
                <a:gd name="connsiteX11" fmla="*/ 287045 w 1589104"/>
                <a:gd name="connsiteY11" fmla="*/ 611742 h 1575133"/>
                <a:gd name="connsiteX12" fmla="*/ 0 w 1589104"/>
                <a:gd name="connsiteY12" fmla="*/ 320232 h 1575133"/>
                <a:gd name="connsiteX0" fmla="*/ 0 w 1589104"/>
                <a:gd name="connsiteY0" fmla="*/ 354510 h 1609411"/>
                <a:gd name="connsiteX1" fmla="*/ 556334 w 1589104"/>
                <a:gd name="connsiteY1" fmla="*/ 353057 h 1609411"/>
                <a:gd name="connsiteX2" fmla="*/ 850996 w 1589104"/>
                <a:gd name="connsiteY2" fmla="*/ 94099 h 1609411"/>
                <a:gd name="connsiteX3" fmla="*/ 1004876 w 1589104"/>
                <a:gd name="connsiteY3" fmla="*/ 34278 h 1609411"/>
                <a:gd name="connsiteX4" fmla="*/ 1583185 w 1589104"/>
                <a:gd name="connsiteY4" fmla="*/ 631223 h 1609411"/>
                <a:gd name="connsiteX5" fmla="*/ 1589104 w 1589104"/>
                <a:gd name="connsiteY5" fmla="*/ 982488 h 1609411"/>
                <a:gd name="connsiteX6" fmla="*/ 1013753 w 1589104"/>
                <a:gd name="connsiteY6" fmla="*/ 1548957 h 1609411"/>
                <a:gd name="connsiteX7" fmla="*/ 853956 w 1589104"/>
                <a:gd name="connsiteY7" fmla="*/ 1495056 h 1609411"/>
                <a:gd name="connsiteX8" fmla="*/ 582967 w 1589104"/>
                <a:gd name="connsiteY8" fmla="*/ 1267456 h 1609411"/>
                <a:gd name="connsiteX9" fmla="*/ 0 w 1589104"/>
                <a:gd name="connsiteY9" fmla="*/ 1267196 h 1609411"/>
                <a:gd name="connsiteX10" fmla="*/ 266330 w 1589104"/>
                <a:gd name="connsiteY10" fmla="*/ 989289 h 1609411"/>
                <a:gd name="connsiteX11" fmla="*/ 287045 w 1589104"/>
                <a:gd name="connsiteY11" fmla="*/ 646020 h 1609411"/>
                <a:gd name="connsiteX12" fmla="*/ 0 w 1589104"/>
                <a:gd name="connsiteY12" fmla="*/ 354510 h 1609411"/>
                <a:gd name="connsiteX0" fmla="*/ 0 w 1589104"/>
                <a:gd name="connsiteY0" fmla="*/ 354510 h 1609411"/>
                <a:gd name="connsiteX1" fmla="*/ 556334 w 1589104"/>
                <a:gd name="connsiteY1" fmla="*/ 353057 h 1609411"/>
                <a:gd name="connsiteX2" fmla="*/ 850996 w 1589104"/>
                <a:gd name="connsiteY2" fmla="*/ 94099 h 1609411"/>
                <a:gd name="connsiteX3" fmla="*/ 1004876 w 1589104"/>
                <a:gd name="connsiteY3" fmla="*/ 34278 h 1609411"/>
                <a:gd name="connsiteX4" fmla="*/ 1577267 w 1589104"/>
                <a:gd name="connsiteY4" fmla="*/ 619386 h 1609411"/>
                <a:gd name="connsiteX5" fmla="*/ 1589104 w 1589104"/>
                <a:gd name="connsiteY5" fmla="*/ 982488 h 1609411"/>
                <a:gd name="connsiteX6" fmla="*/ 1013753 w 1589104"/>
                <a:gd name="connsiteY6" fmla="*/ 1548957 h 1609411"/>
                <a:gd name="connsiteX7" fmla="*/ 853956 w 1589104"/>
                <a:gd name="connsiteY7" fmla="*/ 1495056 h 1609411"/>
                <a:gd name="connsiteX8" fmla="*/ 582967 w 1589104"/>
                <a:gd name="connsiteY8" fmla="*/ 1267456 h 1609411"/>
                <a:gd name="connsiteX9" fmla="*/ 0 w 1589104"/>
                <a:gd name="connsiteY9" fmla="*/ 1267196 h 1609411"/>
                <a:gd name="connsiteX10" fmla="*/ 266330 w 1589104"/>
                <a:gd name="connsiteY10" fmla="*/ 989289 h 1609411"/>
                <a:gd name="connsiteX11" fmla="*/ 287045 w 1589104"/>
                <a:gd name="connsiteY11" fmla="*/ 646020 h 1609411"/>
                <a:gd name="connsiteX12" fmla="*/ 0 w 1589104"/>
                <a:gd name="connsiteY12" fmla="*/ 354510 h 1609411"/>
                <a:gd name="connsiteX0" fmla="*/ 0 w 1643112"/>
                <a:gd name="connsiteY0" fmla="*/ 354510 h 1609411"/>
                <a:gd name="connsiteX1" fmla="*/ 556334 w 1643112"/>
                <a:gd name="connsiteY1" fmla="*/ 353057 h 1609411"/>
                <a:gd name="connsiteX2" fmla="*/ 850996 w 1643112"/>
                <a:gd name="connsiteY2" fmla="*/ 94099 h 1609411"/>
                <a:gd name="connsiteX3" fmla="*/ 1004876 w 1643112"/>
                <a:gd name="connsiteY3" fmla="*/ 34278 h 1609411"/>
                <a:gd name="connsiteX4" fmla="*/ 1577267 w 1643112"/>
                <a:gd name="connsiteY4" fmla="*/ 619386 h 1609411"/>
                <a:gd name="connsiteX5" fmla="*/ 1589104 w 1643112"/>
                <a:gd name="connsiteY5" fmla="*/ 982488 h 1609411"/>
                <a:gd name="connsiteX6" fmla="*/ 1013753 w 1643112"/>
                <a:gd name="connsiteY6" fmla="*/ 1548957 h 1609411"/>
                <a:gd name="connsiteX7" fmla="*/ 853956 w 1643112"/>
                <a:gd name="connsiteY7" fmla="*/ 1495056 h 1609411"/>
                <a:gd name="connsiteX8" fmla="*/ 582967 w 1643112"/>
                <a:gd name="connsiteY8" fmla="*/ 1267456 h 1609411"/>
                <a:gd name="connsiteX9" fmla="*/ 0 w 1643112"/>
                <a:gd name="connsiteY9" fmla="*/ 1267196 h 1609411"/>
                <a:gd name="connsiteX10" fmla="*/ 266330 w 1643112"/>
                <a:gd name="connsiteY10" fmla="*/ 989289 h 1609411"/>
                <a:gd name="connsiteX11" fmla="*/ 287045 w 1643112"/>
                <a:gd name="connsiteY11" fmla="*/ 646020 h 1609411"/>
                <a:gd name="connsiteX12" fmla="*/ 0 w 1643112"/>
                <a:gd name="connsiteY12" fmla="*/ 354510 h 1609411"/>
                <a:gd name="connsiteX0" fmla="*/ 0 w 1669115"/>
                <a:gd name="connsiteY0" fmla="*/ 354510 h 1609411"/>
                <a:gd name="connsiteX1" fmla="*/ 556334 w 1669115"/>
                <a:gd name="connsiteY1" fmla="*/ 353057 h 1609411"/>
                <a:gd name="connsiteX2" fmla="*/ 850996 w 1669115"/>
                <a:gd name="connsiteY2" fmla="*/ 94099 h 1609411"/>
                <a:gd name="connsiteX3" fmla="*/ 1004876 w 1669115"/>
                <a:gd name="connsiteY3" fmla="*/ 34278 h 1609411"/>
                <a:gd name="connsiteX4" fmla="*/ 1577267 w 1669115"/>
                <a:gd name="connsiteY4" fmla="*/ 619386 h 1609411"/>
                <a:gd name="connsiteX5" fmla="*/ 1589104 w 1669115"/>
                <a:gd name="connsiteY5" fmla="*/ 982488 h 1609411"/>
                <a:gd name="connsiteX6" fmla="*/ 1013753 w 1669115"/>
                <a:gd name="connsiteY6" fmla="*/ 1548957 h 1609411"/>
                <a:gd name="connsiteX7" fmla="*/ 853956 w 1669115"/>
                <a:gd name="connsiteY7" fmla="*/ 1495056 h 1609411"/>
                <a:gd name="connsiteX8" fmla="*/ 582967 w 1669115"/>
                <a:gd name="connsiteY8" fmla="*/ 1267456 h 1609411"/>
                <a:gd name="connsiteX9" fmla="*/ 0 w 1669115"/>
                <a:gd name="connsiteY9" fmla="*/ 1267196 h 1609411"/>
                <a:gd name="connsiteX10" fmla="*/ 266330 w 1669115"/>
                <a:gd name="connsiteY10" fmla="*/ 989289 h 1609411"/>
                <a:gd name="connsiteX11" fmla="*/ 287045 w 1669115"/>
                <a:gd name="connsiteY11" fmla="*/ 646020 h 1609411"/>
                <a:gd name="connsiteX12" fmla="*/ 0 w 1669115"/>
                <a:gd name="connsiteY12" fmla="*/ 354510 h 1609411"/>
                <a:gd name="connsiteX0" fmla="*/ 0 w 1671177"/>
                <a:gd name="connsiteY0" fmla="*/ 354510 h 1609411"/>
                <a:gd name="connsiteX1" fmla="*/ 556334 w 1671177"/>
                <a:gd name="connsiteY1" fmla="*/ 353057 h 1609411"/>
                <a:gd name="connsiteX2" fmla="*/ 850996 w 1671177"/>
                <a:gd name="connsiteY2" fmla="*/ 94099 h 1609411"/>
                <a:gd name="connsiteX3" fmla="*/ 1004876 w 1671177"/>
                <a:gd name="connsiteY3" fmla="*/ 34278 h 1609411"/>
                <a:gd name="connsiteX4" fmla="*/ 1577267 w 1671177"/>
                <a:gd name="connsiteY4" fmla="*/ 619386 h 1609411"/>
                <a:gd name="connsiteX5" fmla="*/ 1589104 w 1671177"/>
                <a:gd name="connsiteY5" fmla="*/ 982488 h 1609411"/>
                <a:gd name="connsiteX6" fmla="*/ 1013753 w 1671177"/>
                <a:gd name="connsiteY6" fmla="*/ 1548957 h 1609411"/>
                <a:gd name="connsiteX7" fmla="*/ 853956 w 1671177"/>
                <a:gd name="connsiteY7" fmla="*/ 1495056 h 1609411"/>
                <a:gd name="connsiteX8" fmla="*/ 582967 w 1671177"/>
                <a:gd name="connsiteY8" fmla="*/ 1267456 h 1609411"/>
                <a:gd name="connsiteX9" fmla="*/ 0 w 1671177"/>
                <a:gd name="connsiteY9" fmla="*/ 1267196 h 1609411"/>
                <a:gd name="connsiteX10" fmla="*/ 266330 w 1671177"/>
                <a:gd name="connsiteY10" fmla="*/ 989289 h 1609411"/>
                <a:gd name="connsiteX11" fmla="*/ 287045 w 1671177"/>
                <a:gd name="connsiteY11" fmla="*/ 646020 h 1609411"/>
                <a:gd name="connsiteX12" fmla="*/ 0 w 1671177"/>
                <a:gd name="connsiteY12" fmla="*/ 354510 h 1609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71177" h="1609411">
                  <a:moveTo>
                    <a:pt x="0" y="354510"/>
                  </a:moveTo>
                  <a:lnTo>
                    <a:pt x="556334" y="353057"/>
                  </a:lnTo>
                  <a:cubicBezTo>
                    <a:pt x="746291" y="355515"/>
                    <a:pt x="856347" y="257358"/>
                    <a:pt x="850996" y="94099"/>
                  </a:cubicBezTo>
                  <a:cubicBezTo>
                    <a:pt x="849023" y="-2780"/>
                    <a:pt x="929910" y="-28640"/>
                    <a:pt x="1004876" y="34278"/>
                  </a:cubicBezTo>
                  <a:lnTo>
                    <a:pt x="1577267" y="619386"/>
                  </a:lnTo>
                  <a:cubicBezTo>
                    <a:pt x="1720296" y="767053"/>
                    <a:pt x="1679854" y="873291"/>
                    <a:pt x="1589104" y="982488"/>
                  </a:cubicBezTo>
                  <a:lnTo>
                    <a:pt x="1013753" y="1548957"/>
                  </a:lnTo>
                  <a:cubicBezTo>
                    <a:pt x="927935" y="1643440"/>
                    <a:pt x="868752" y="1628432"/>
                    <a:pt x="853956" y="1495056"/>
                  </a:cubicBezTo>
                  <a:cubicBezTo>
                    <a:pt x="849443" y="1377760"/>
                    <a:pt x="794625" y="1269343"/>
                    <a:pt x="582967" y="1267456"/>
                  </a:cubicBezTo>
                  <a:lnTo>
                    <a:pt x="0" y="1267196"/>
                  </a:lnTo>
                  <a:lnTo>
                    <a:pt x="266330" y="989289"/>
                  </a:lnTo>
                  <a:cubicBezTo>
                    <a:pt x="347215" y="886703"/>
                    <a:pt x="398509" y="775239"/>
                    <a:pt x="287045" y="646020"/>
                  </a:cubicBezTo>
                  <a:lnTo>
                    <a:pt x="0" y="3545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726004" y="2211710"/>
            <a:ext cx="1773781" cy="1609411"/>
            <a:chOff x="1074198" y="2188917"/>
            <a:chExt cx="1773781" cy="1609411"/>
          </a:xfrm>
        </p:grpSpPr>
        <p:sp>
          <p:nvSpPr>
            <p:cNvPr id="42" name="右箭头 55"/>
            <p:cNvSpPr/>
            <p:nvPr/>
          </p:nvSpPr>
          <p:spPr>
            <a:xfrm>
              <a:off x="1176802" y="2551604"/>
              <a:ext cx="1671177" cy="911035"/>
            </a:xfrm>
            <a:custGeom>
              <a:avLst/>
              <a:gdLst/>
              <a:ahLst/>
              <a:cxnLst/>
              <a:rect l="l" t="t" r="r" b="b"/>
              <a:pathLst>
                <a:path w="1671177" h="911035">
                  <a:moveTo>
                    <a:pt x="3880" y="0"/>
                  </a:moveTo>
                  <a:lnTo>
                    <a:pt x="1322002" y="0"/>
                  </a:lnTo>
                  <a:lnTo>
                    <a:pt x="1577267" y="260936"/>
                  </a:lnTo>
                  <a:cubicBezTo>
                    <a:pt x="1720296" y="408603"/>
                    <a:pt x="1679854" y="514841"/>
                    <a:pt x="1589104" y="624038"/>
                  </a:cubicBezTo>
                  <a:lnTo>
                    <a:pt x="1297607" y="911035"/>
                  </a:lnTo>
                  <a:lnTo>
                    <a:pt x="609562" y="911035"/>
                  </a:lnTo>
                  <a:cubicBezTo>
                    <a:pt x="601030" y="909370"/>
                    <a:pt x="592146" y="909088"/>
                    <a:pt x="582967" y="909006"/>
                  </a:cubicBezTo>
                  <a:lnTo>
                    <a:pt x="0" y="908746"/>
                  </a:lnTo>
                  <a:lnTo>
                    <a:pt x="266330" y="630839"/>
                  </a:lnTo>
                  <a:cubicBezTo>
                    <a:pt x="347215" y="528253"/>
                    <a:pt x="398509" y="416789"/>
                    <a:pt x="287045" y="287570"/>
                  </a:cubicBez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右箭头 55"/>
            <p:cNvSpPr/>
            <p:nvPr/>
          </p:nvSpPr>
          <p:spPr>
            <a:xfrm>
              <a:off x="1074198" y="2188917"/>
              <a:ext cx="1671177" cy="1609411"/>
            </a:xfrm>
            <a:custGeom>
              <a:avLst/>
              <a:gdLst>
                <a:gd name="connsiteX0" fmla="*/ 0 w 1731146"/>
                <a:gd name="connsiteY0" fmla="*/ 355742 h 1624170"/>
                <a:gd name="connsiteX1" fmla="*/ 892425 w 1731146"/>
                <a:gd name="connsiteY1" fmla="*/ 355742 h 1624170"/>
                <a:gd name="connsiteX2" fmla="*/ 892425 w 1731146"/>
                <a:gd name="connsiteY2" fmla="*/ 0 h 1624170"/>
                <a:gd name="connsiteX3" fmla="*/ 1731146 w 1731146"/>
                <a:gd name="connsiteY3" fmla="*/ 812085 h 1624170"/>
                <a:gd name="connsiteX4" fmla="*/ 892425 w 1731146"/>
                <a:gd name="connsiteY4" fmla="*/ 1624170 h 1624170"/>
                <a:gd name="connsiteX5" fmla="*/ 892425 w 1731146"/>
                <a:gd name="connsiteY5" fmla="*/ 1268428 h 1624170"/>
                <a:gd name="connsiteX6" fmla="*/ 0 w 1731146"/>
                <a:gd name="connsiteY6" fmla="*/ 1268428 h 1624170"/>
                <a:gd name="connsiteX7" fmla="*/ 0 w 1731146"/>
                <a:gd name="connsiteY7" fmla="*/ 355742 h 1624170"/>
                <a:gd name="connsiteX0" fmla="*/ 0 w 1731146"/>
                <a:gd name="connsiteY0" fmla="*/ 355742 h 1624170"/>
                <a:gd name="connsiteX1" fmla="*/ 508986 w 1731146"/>
                <a:gd name="connsiteY1" fmla="*/ 351329 h 1624170"/>
                <a:gd name="connsiteX2" fmla="*/ 892425 w 1731146"/>
                <a:gd name="connsiteY2" fmla="*/ 355742 h 1624170"/>
                <a:gd name="connsiteX3" fmla="*/ 892425 w 1731146"/>
                <a:gd name="connsiteY3" fmla="*/ 0 h 1624170"/>
                <a:gd name="connsiteX4" fmla="*/ 1731146 w 1731146"/>
                <a:gd name="connsiteY4" fmla="*/ 812085 h 1624170"/>
                <a:gd name="connsiteX5" fmla="*/ 892425 w 1731146"/>
                <a:gd name="connsiteY5" fmla="*/ 1624170 h 1624170"/>
                <a:gd name="connsiteX6" fmla="*/ 892425 w 1731146"/>
                <a:gd name="connsiteY6" fmla="*/ 1268428 h 1624170"/>
                <a:gd name="connsiteX7" fmla="*/ 0 w 1731146"/>
                <a:gd name="connsiteY7" fmla="*/ 1268428 h 1624170"/>
                <a:gd name="connsiteX8" fmla="*/ 0 w 1731146"/>
                <a:gd name="connsiteY8" fmla="*/ 355742 h 1624170"/>
                <a:gd name="connsiteX0" fmla="*/ 0 w 1731146"/>
                <a:gd name="connsiteY0" fmla="*/ 355742 h 1624170"/>
                <a:gd name="connsiteX1" fmla="*/ 556334 w 1731146"/>
                <a:gd name="connsiteY1" fmla="*/ 354289 h 1624170"/>
                <a:gd name="connsiteX2" fmla="*/ 892425 w 1731146"/>
                <a:gd name="connsiteY2" fmla="*/ 355742 h 1624170"/>
                <a:gd name="connsiteX3" fmla="*/ 892425 w 1731146"/>
                <a:gd name="connsiteY3" fmla="*/ 0 h 1624170"/>
                <a:gd name="connsiteX4" fmla="*/ 1731146 w 1731146"/>
                <a:gd name="connsiteY4" fmla="*/ 812085 h 1624170"/>
                <a:gd name="connsiteX5" fmla="*/ 892425 w 1731146"/>
                <a:gd name="connsiteY5" fmla="*/ 1624170 h 1624170"/>
                <a:gd name="connsiteX6" fmla="*/ 892425 w 1731146"/>
                <a:gd name="connsiteY6" fmla="*/ 1268428 h 1624170"/>
                <a:gd name="connsiteX7" fmla="*/ 0 w 1731146"/>
                <a:gd name="connsiteY7" fmla="*/ 1268428 h 1624170"/>
                <a:gd name="connsiteX8" fmla="*/ 0 w 1731146"/>
                <a:gd name="connsiteY8" fmla="*/ 355742 h 1624170"/>
                <a:gd name="connsiteX0" fmla="*/ 0 w 1731146"/>
                <a:gd name="connsiteY0" fmla="*/ 355742 h 1624170"/>
                <a:gd name="connsiteX1" fmla="*/ 556334 w 1731146"/>
                <a:gd name="connsiteY1" fmla="*/ 354289 h 1624170"/>
                <a:gd name="connsiteX2" fmla="*/ 848037 w 1731146"/>
                <a:gd name="connsiteY2" fmla="*/ 127882 h 1624170"/>
                <a:gd name="connsiteX3" fmla="*/ 892425 w 1731146"/>
                <a:gd name="connsiteY3" fmla="*/ 0 h 1624170"/>
                <a:gd name="connsiteX4" fmla="*/ 1731146 w 1731146"/>
                <a:gd name="connsiteY4" fmla="*/ 812085 h 1624170"/>
                <a:gd name="connsiteX5" fmla="*/ 892425 w 1731146"/>
                <a:gd name="connsiteY5" fmla="*/ 1624170 h 1624170"/>
                <a:gd name="connsiteX6" fmla="*/ 892425 w 1731146"/>
                <a:gd name="connsiteY6" fmla="*/ 1268428 h 1624170"/>
                <a:gd name="connsiteX7" fmla="*/ 0 w 1731146"/>
                <a:gd name="connsiteY7" fmla="*/ 1268428 h 1624170"/>
                <a:gd name="connsiteX8" fmla="*/ 0 w 1731146"/>
                <a:gd name="connsiteY8" fmla="*/ 355742 h 1624170"/>
                <a:gd name="connsiteX0" fmla="*/ 0 w 1731146"/>
                <a:gd name="connsiteY0" fmla="*/ 320232 h 1588660"/>
                <a:gd name="connsiteX1" fmla="*/ 556334 w 1731146"/>
                <a:gd name="connsiteY1" fmla="*/ 318779 h 1588660"/>
                <a:gd name="connsiteX2" fmla="*/ 848037 w 1731146"/>
                <a:gd name="connsiteY2" fmla="*/ 92372 h 1588660"/>
                <a:gd name="connsiteX3" fmla="*/ 1004876 w 1731146"/>
                <a:gd name="connsiteY3" fmla="*/ 0 h 1588660"/>
                <a:gd name="connsiteX4" fmla="*/ 1731146 w 1731146"/>
                <a:gd name="connsiteY4" fmla="*/ 776575 h 1588660"/>
                <a:gd name="connsiteX5" fmla="*/ 892425 w 1731146"/>
                <a:gd name="connsiteY5" fmla="*/ 1588660 h 1588660"/>
                <a:gd name="connsiteX6" fmla="*/ 892425 w 1731146"/>
                <a:gd name="connsiteY6" fmla="*/ 1232918 h 1588660"/>
                <a:gd name="connsiteX7" fmla="*/ 0 w 1731146"/>
                <a:gd name="connsiteY7" fmla="*/ 1232918 h 1588660"/>
                <a:gd name="connsiteX8" fmla="*/ 0 w 1731146"/>
                <a:gd name="connsiteY8" fmla="*/ 320232 h 1588660"/>
                <a:gd name="connsiteX0" fmla="*/ 0 w 1731146"/>
                <a:gd name="connsiteY0" fmla="*/ 320232 h 1588660"/>
                <a:gd name="connsiteX1" fmla="*/ 556334 w 1731146"/>
                <a:gd name="connsiteY1" fmla="*/ 318779 h 1588660"/>
                <a:gd name="connsiteX2" fmla="*/ 850996 w 1731146"/>
                <a:gd name="connsiteY2" fmla="*/ 59821 h 1588660"/>
                <a:gd name="connsiteX3" fmla="*/ 1004876 w 1731146"/>
                <a:gd name="connsiteY3" fmla="*/ 0 h 1588660"/>
                <a:gd name="connsiteX4" fmla="*/ 1731146 w 1731146"/>
                <a:gd name="connsiteY4" fmla="*/ 776575 h 1588660"/>
                <a:gd name="connsiteX5" fmla="*/ 892425 w 1731146"/>
                <a:gd name="connsiteY5" fmla="*/ 1588660 h 1588660"/>
                <a:gd name="connsiteX6" fmla="*/ 892425 w 1731146"/>
                <a:gd name="connsiteY6" fmla="*/ 1232918 h 1588660"/>
                <a:gd name="connsiteX7" fmla="*/ 0 w 1731146"/>
                <a:gd name="connsiteY7" fmla="*/ 1232918 h 1588660"/>
                <a:gd name="connsiteX8" fmla="*/ 0 w 1731146"/>
                <a:gd name="connsiteY8" fmla="*/ 320232 h 1588660"/>
                <a:gd name="connsiteX0" fmla="*/ 2959 w 1734105"/>
                <a:gd name="connsiteY0" fmla="*/ 320232 h 1588660"/>
                <a:gd name="connsiteX1" fmla="*/ 559293 w 1734105"/>
                <a:gd name="connsiteY1" fmla="*/ 318779 h 1588660"/>
                <a:gd name="connsiteX2" fmla="*/ 853955 w 1734105"/>
                <a:gd name="connsiteY2" fmla="*/ 59821 h 1588660"/>
                <a:gd name="connsiteX3" fmla="*/ 1007835 w 1734105"/>
                <a:gd name="connsiteY3" fmla="*/ 0 h 1588660"/>
                <a:gd name="connsiteX4" fmla="*/ 1734105 w 1734105"/>
                <a:gd name="connsiteY4" fmla="*/ 776575 h 1588660"/>
                <a:gd name="connsiteX5" fmla="*/ 895384 w 1734105"/>
                <a:gd name="connsiteY5" fmla="*/ 1588660 h 1588660"/>
                <a:gd name="connsiteX6" fmla="*/ 895384 w 1734105"/>
                <a:gd name="connsiteY6" fmla="*/ 1232918 h 1588660"/>
                <a:gd name="connsiteX7" fmla="*/ 2959 w 1734105"/>
                <a:gd name="connsiteY7" fmla="*/ 1232918 h 1588660"/>
                <a:gd name="connsiteX8" fmla="*/ 0 w 1734105"/>
                <a:gd name="connsiteY8" fmla="*/ 576230 h 1588660"/>
                <a:gd name="connsiteX9" fmla="*/ 2959 w 1734105"/>
                <a:gd name="connsiteY9" fmla="*/ 320232 h 1588660"/>
                <a:gd name="connsiteX0" fmla="*/ 3 w 1731149"/>
                <a:gd name="connsiteY0" fmla="*/ 320232 h 1588660"/>
                <a:gd name="connsiteX1" fmla="*/ 556337 w 1731149"/>
                <a:gd name="connsiteY1" fmla="*/ 318779 h 1588660"/>
                <a:gd name="connsiteX2" fmla="*/ 850999 w 1731149"/>
                <a:gd name="connsiteY2" fmla="*/ 59821 h 1588660"/>
                <a:gd name="connsiteX3" fmla="*/ 1004879 w 1731149"/>
                <a:gd name="connsiteY3" fmla="*/ 0 h 1588660"/>
                <a:gd name="connsiteX4" fmla="*/ 1731149 w 1731149"/>
                <a:gd name="connsiteY4" fmla="*/ 776575 h 1588660"/>
                <a:gd name="connsiteX5" fmla="*/ 892428 w 1731149"/>
                <a:gd name="connsiteY5" fmla="*/ 1588660 h 1588660"/>
                <a:gd name="connsiteX6" fmla="*/ 892428 w 1731149"/>
                <a:gd name="connsiteY6" fmla="*/ 1232918 h 1588660"/>
                <a:gd name="connsiteX7" fmla="*/ 3 w 1731149"/>
                <a:gd name="connsiteY7" fmla="*/ 1232918 h 1588660"/>
                <a:gd name="connsiteX8" fmla="*/ 275211 w 1731149"/>
                <a:gd name="connsiteY8" fmla="*/ 617659 h 1588660"/>
                <a:gd name="connsiteX9" fmla="*/ 3 w 1731149"/>
                <a:gd name="connsiteY9" fmla="*/ 320232 h 1588660"/>
                <a:gd name="connsiteX0" fmla="*/ 3 w 1731149"/>
                <a:gd name="connsiteY0" fmla="*/ 320232 h 1588660"/>
                <a:gd name="connsiteX1" fmla="*/ 556337 w 1731149"/>
                <a:gd name="connsiteY1" fmla="*/ 318779 h 1588660"/>
                <a:gd name="connsiteX2" fmla="*/ 850999 w 1731149"/>
                <a:gd name="connsiteY2" fmla="*/ 59821 h 1588660"/>
                <a:gd name="connsiteX3" fmla="*/ 1004879 w 1731149"/>
                <a:gd name="connsiteY3" fmla="*/ 0 h 1588660"/>
                <a:gd name="connsiteX4" fmla="*/ 1731149 w 1731149"/>
                <a:gd name="connsiteY4" fmla="*/ 776575 h 1588660"/>
                <a:gd name="connsiteX5" fmla="*/ 892428 w 1731149"/>
                <a:gd name="connsiteY5" fmla="*/ 1588660 h 1588660"/>
                <a:gd name="connsiteX6" fmla="*/ 892428 w 1731149"/>
                <a:gd name="connsiteY6" fmla="*/ 1232918 h 1588660"/>
                <a:gd name="connsiteX7" fmla="*/ 3 w 1731149"/>
                <a:gd name="connsiteY7" fmla="*/ 1232918 h 1588660"/>
                <a:gd name="connsiteX8" fmla="*/ 275211 w 1731149"/>
                <a:gd name="connsiteY8" fmla="*/ 617659 h 1588660"/>
                <a:gd name="connsiteX9" fmla="*/ 3 w 1731149"/>
                <a:gd name="connsiteY9" fmla="*/ 320232 h 1588660"/>
                <a:gd name="connsiteX0" fmla="*/ 5 w 1731151"/>
                <a:gd name="connsiteY0" fmla="*/ 320232 h 1588660"/>
                <a:gd name="connsiteX1" fmla="*/ 556339 w 1731151"/>
                <a:gd name="connsiteY1" fmla="*/ 318779 h 1588660"/>
                <a:gd name="connsiteX2" fmla="*/ 851001 w 1731151"/>
                <a:gd name="connsiteY2" fmla="*/ 59821 h 1588660"/>
                <a:gd name="connsiteX3" fmla="*/ 1004881 w 1731151"/>
                <a:gd name="connsiteY3" fmla="*/ 0 h 1588660"/>
                <a:gd name="connsiteX4" fmla="*/ 1731151 w 1731151"/>
                <a:gd name="connsiteY4" fmla="*/ 776575 h 1588660"/>
                <a:gd name="connsiteX5" fmla="*/ 892430 w 1731151"/>
                <a:gd name="connsiteY5" fmla="*/ 1588660 h 1588660"/>
                <a:gd name="connsiteX6" fmla="*/ 892430 w 1731151"/>
                <a:gd name="connsiteY6" fmla="*/ 1232918 h 1588660"/>
                <a:gd name="connsiteX7" fmla="*/ 5 w 1731151"/>
                <a:gd name="connsiteY7" fmla="*/ 1232918 h 1588660"/>
                <a:gd name="connsiteX8" fmla="*/ 275213 w 1731151"/>
                <a:gd name="connsiteY8" fmla="*/ 617659 h 1588660"/>
                <a:gd name="connsiteX9" fmla="*/ 5 w 1731151"/>
                <a:gd name="connsiteY9" fmla="*/ 320232 h 1588660"/>
                <a:gd name="connsiteX0" fmla="*/ 5 w 1731151"/>
                <a:gd name="connsiteY0" fmla="*/ 320232 h 1588660"/>
                <a:gd name="connsiteX1" fmla="*/ 556339 w 1731151"/>
                <a:gd name="connsiteY1" fmla="*/ 318779 h 1588660"/>
                <a:gd name="connsiteX2" fmla="*/ 851001 w 1731151"/>
                <a:gd name="connsiteY2" fmla="*/ 59821 h 1588660"/>
                <a:gd name="connsiteX3" fmla="*/ 1004881 w 1731151"/>
                <a:gd name="connsiteY3" fmla="*/ 0 h 1588660"/>
                <a:gd name="connsiteX4" fmla="*/ 1731151 w 1731151"/>
                <a:gd name="connsiteY4" fmla="*/ 776575 h 1588660"/>
                <a:gd name="connsiteX5" fmla="*/ 892430 w 1731151"/>
                <a:gd name="connsiteY5" fmla="*/ 1588660 h 1588660"/>
                <a:gd name="connsiteX6" fmla="*/ 892430 w 1731151"/>
                <a:gd name="connsiteY6" fmla="*/ 1232918 h 1588660"/>
                <a:gd name="connsiteX7" fmla="*/ 5 w 1731151"/>
                <a:gd name="connsiteY7" fmla="*/ 1232918 h 1588660"/>
                <a:gd name="connsiteX8" fmla="*/ 275213 w 1731151"/>
                <a:gd name="connsiteY8" fmla="*/ 617659 h 1588660"/>
                <a:gd name="connsiteX9" fmla="*/ 5 w 1731151"/>
                <a:gd name="connsiteY9" fmla="*/ 320232 h 1588660"/>
                <a:gd name="connsiteX0" fmla="*/ 3 w 1731149"/>
                <a:gd name="connsiteY0" fmla="*/ 320232 h 1588660"/>
                <a:gd name="connsiteX1" fmla="*/ 556337 w 1731149"/>
                <a:gd name="connsiteY1" fmla="*/ 318779 h 1588660"/>
                <a:gd name="connsiteX2" fmla="*/ 850999 w 1731149"/>
                <a:gd name="connsiteY2" fmla="*/ 59821 h 1588660"/>
                <a:gd name="connsiteX3" fmla="*/ 1004879 w 1731149"/>
                <a:gd name="connsiteY3" fmla="*/ 0 h 1588660"/>
                <a:gd name="connsiteX4" fmla="*/ 1731149 w 1731149"/>
                <a:gd name="connsiteY4" fmla="*/ 776575 h 1588660"/>
                <a:gd name="connsiteX5" fmla="*/ 892428 w 1731149"/>
                <a:gd name="connsiteY5" fmla="*/ 1588660 h 1588660"/>
                <a:gd name="connsiteX6" fmla="*/ 892428 w 1731149"/>
                <a:gd name="connsiteY6" fmla="*/ 1232918 h 1588660"/>
                <a:gd name="connsiteX7" fmla="*/ 3 w 1731149"/>
                <a:gd name="connsiteY7" fmla="*/ 1232918 h 1588660"/>
                <a:gd name="connsiteX8" fmla="*/ 275211 w 1731149"/>
                <a:gd name="connsiteY8" fmla="*/ 617659 h 1588660"/>
                <a:gd name="connsiteX9" fmla="*/ 3 w 1731149"/>
                <a:gd name="connsiteY9" fmla="*/ 320232 h 1588660"/>
                <a:gd name="connsiteX0" fmla="*/ 0 w 1731146"/>
                <a:gd name="connsiteY0" fmla="*/ 320232 h 1588660"/>
                <a:gd name="connsiteX1" fmla="*/ 556334 w 1731146"/>
                <a:gd name="connsiteY1" fmla="*/ 318779 h 1588660"/>
                <a:gd name="connsiteX2" fmla="*/ 850996 w 1731146"/>
                <a:gd name="connsiteY2" fmla="*/ 59821 h 1588660"/>
                <a:gd name="connsiteX3" fmla="*/ 1004876 w 1731146"/>
                <a:gd name="connsiteY3" fmla="*/ 0 h 1588660"/>
                <a:gd name="connsiteX4" fmla="*/ 1731146 w 1731146"/>
                <a:gd name="connsiteY4" fmla="*/ 776575 h 1588660"/>
                <a:gd name="connsiteX5" fmla="*/ 892425 w 1731146"/>
                <a:gd name="connsiteY5" fmla="*/ 1588660 h 1588660"/>
                <a:gd name="connsiteX6" fmla="*/ 892425 w 1731146"/>
                <a:gd name="connsiteY6" fmla="*/ 1232918 h 1588660"/>
                <a:gd name="connsiteX7" fmla="*/ 0 w 1731146"/>
                <a:gd name="connsiteY7" fmla="*/ 1232918 h 1588660"/>
                <a:gd name="connsiteX8" fmla="*/ 275208 w 1731146"/>
                <a:gd name="connsiteY8" fmla="*/ 617659 h 1588660"/>
                <a:gd name="connsiteX9" fmla="*/ 0 w 1731146"/>
                <a:gd name="connsiteY9" fmla="*/ 320232 h 1588660"/>
                <a:gd name="connsiteX0" fmla="*/ 0 w 1731146"/>
                <a:gd name="connsiteY0" fmla="*/ 320232 h 1588660"/>
                <a:gd name="connsiteX1" fmla="*/ 556334 w 1731146"/>
                <a:gd name="connsiteY1" fmla="*/ 318779 h 1588660"/>
                <a:gd name="connsiteX2" fmla="*/ 850996 w 1731146"/>
                <a:gd name="connsiteY2" fmla="*/ 59821 h 1588660"/>
                <a:gd name="connsiteX3" fmla="*/ 1004876 w 1731146"/>
                <a:gd name="connsiteY3" fmla="*/ 0 h 1588660"/>
                <a:gd name="connsiteX4" fmla="*/ 1731146 w 1731146"/>
                <a:gd name="connsiteY4" fmla="*/ 776575 h 1588660"/>
                <a:gd name="connsiteX5" fmla="*/ 892425 w 1731146"/>
                <a:gd name="connsiteY5" fmla="*/ 1588660 h 1588660"/>
                <a:gd name="connsiteX6" fmla="*/ 892425 w 1731146"/>
                <a:gd name="connsiteY6" fmla="*/ 1232918 h 1588660"/>
                <a:gd name="connsiteX7" fmla="*/ 0 w 1731146"/>
                <a:gd name="connsiteY7" fmla="*/ 1232918 h 1588660"/>
                <a:gd name="connsiteX8" fmla="*/ 275208 w 1731146"/>
                <a:gd name="connsiteY8" fmla="*/ 617659 h 1588660"/>
                <a:gd name="connsiteX9" fmla="*/ 0 w 1731146"/>
                <a:gd name="connsiteY9" fmla="*/ 320232 h 1588660"/>
                <a:gd name="connsiteX0" fmla="*/ 0 w 1731146"/>
                <a:gd name="connsiteY0" fmla="*/ 320232 h 1588660"/>
                <a:gd name="connsiteX1" fmla="*/ 556334 w 1731146"/>
                <a:gd name="connsiteY1" fmla="*/ 318779 h 1588660"/>
                <a:gd name="connsiteX2" fmla="*/ 850996 w 1731146"/>
                <a:gd name="connsiteY2" fmla="*/ 59821 h 1588660"/>
                <a:gd name="connsiteX3" fmla="*/ 1004876 w 1731146"/>
                <a:gd name="connsiteY3" fmla="*/ 0 h 1588660"/>
                <a:gd name="connsiteX4" fmla="*/ 1731146 w 1731146"/>
                <a:gd name="connsiteY4" fmla="*/ 776575 h 1588660"/>
                <a:gd name="connsiteX5" fmla="*/ 892425 w 1731146"/>
                <a:gd name="connsiteY5" fmla="*/ 1588660 h 1588660"/>
                <a:gd name="connsiteX6" fmla="*/ 892425 w 1731146"/>
                <a:gd name="connsiteY6" fmla="*/ 1232918 h 1588660"/>
                <a:gd name="connsiteX7" fmla="*/ 0 w 1731146"/>
                <a:gd name="connsiteY7" fmla="*/ 1232918 h 1588660"/>
                <a:gd name="connsiteX8" fmla="*/ 275208 w 1731146"/>
                <a:gd name="connsiteY8" fmla="*/ 617659 h 1588660"/>
                <a:gd name="connsiteX9" fmla="*/ 0 w 1731146"/>
                <a:gd name="connsiteY9" fmla="*/ 320232 h 1588660"/>
                <a:gd name="connsiteX0" fmla="*/ 0 w 1731146"/>
                <a:gd name="connsiteY0" fmla="*/ 320232 h 1588660"/>
                <a:gd name="connsiteX1" fmla="*/ 556334 w 1731146"/>
                <a:gd name="connsiteY1" fmla="*/ 318779 h 1588660"/>
                <a:gd name="connsiteX2" fmla="*/ 850996 w 1731146"/>
                <a:gd name="connsiteY2" fmla="*/ 59821 h 1588660"/>
                <a:gd name="connsiteX3" fmla="*/ 1004876 w 1731146"/>
                <a:gd name="connsiteY3" fmla="*/ 0 h 1588660"/>
                <a:gd name="connsiteX4" fmla="*/ 1731146 w 1731146"/>
                <a:gd name="connsiteY4" fmla="*/ 776575 h 1588660"/>
                <a:gd name="connsiteX5" fmla="*/ 892425 w 1731146"/>
                <a:gd name="connsiteY5" fmla="*/ 1588660 h 1588660"/>
                <a:gd name="connsiteX6" fmla="*/ 892425 w 1731146"/>
                <a:gd name="connsiteY6" fmla="*/ 1232918 h 1588660"/>
                <a:gd name="connsiteX7" fmla="*/ 0 w 1731146"/>
                <a:gd name="connsiteY7" fmla="*/ 1232918 h 1588660"/>
                <a:gd name="connsiteX8" fmla="*/ 281126 w 1731146"/>
                <a:gd name="connsiteY8" fmla="*/ 620619 h 1588660"/>
                <a:gd name="connsiteX9" fmla="*/ 0 w 1731146"/>
                <a:gd name="connsiteY9" fmla="*/ 320232 h 1588660"/>
                <a:gd name="connsiteX0" fmla="*/ 0 w 1731146"/>
                <a:gd name="connsiteY0" fmla="*/ 320232 h 1588660"/>
                <a:gd name="connsiteX1" fmla="*/ 556334 w 1731146"/>
                <a:gd name="connsiteY1" fmla="*/ 318779 h 1588660"/>
                <a:gd name="connsiteX2" fmla="*/ 850996 w 1731146"/>
                <a:gd name="connsiteY2" fmla="*/ 59821 h 1588660"/>
                <a:gd name="connsiteX3" fmla="*/ 1004876 w 1731146"/>
                <a:gd name="connsiteY3" fmla="*/ 0 h 1588660"/>
                <a:gd name="connsiteX4" fmla="*/ 1731146 w 1731146"/>
                <a:gd name="connsiteY4" fmla="*/ 776575 h 1588660"/>
                <a:gd name="connsiteX5" fmla="*/ 892425 w 1731146"/>
                <a:gd name="connsiteY5" fmla="*/ 1588660 h 1588660"/>
                <a:gd name="connsiteX6" fmla="*/ 892425 w 1731146"/>
                <a:gd name="connsiteY6" fmla="*/ 1232918 h 1588660"/>
                <a:gd name="connsiteX7" fmla="*/ 0 w 1731146"/>
                <a:gd name="connsiteY7" fmla="*/ 1232918 h 1588660"/>
                <a:gd name="connsiteX8" fmla="*/ 136124 w 1731146"/>
                <a:gd name="connsiteY8" fmla="*/ 922459 h 1588660"/>
                <a:gd name="connsiteX9" fmla="*/ 281126 w 1731146"/>
                <a:gd name="connsiteY9" fmla="*/ 620619 h 1588660"/>
                <a:gd name="connsiteX10" fmla="*/ 0 w 1731146"/>
                <a:gd name="connsiteY10" fmla="*/ 320232 h 1588660"/>
                <a:gd name="connsiteX0" fmla="*/ 0 w 1731146"/>
                <a:gd name="connsiteY0" fmla="*/ 320232 h 1588660"/>
                <a:gd name="connsiteX1" fmla="*/ 556334 w 1731146"/>
                <a:gd name="connsiteY1" fmla="*/ 318779 h 1588660"/>
                <a:gd name="connsiteX2" fmla="*/ 850996 w 1731146"/>
                <a:gd name="connsiteY2" fmla="*/ 59821 h 1588660"/>
                <a:gd name="connsiteX3" fmla="*/ 1004876 w 1731146"/>
                <a:gd name="connsiteY3" fmla="*/ 0 h 1588660"/>
                <a:gd name="connsiteX4" fmla="*/ 1731146 w 1731146"/>
                <a:gd name="connsiteY4" fmla="*/ 776575 h 1588660"/>
                <a:gd name="connsiteX5" fmla="*/ 892425 w 1731146"/>
                <a:gd name="connsiteY5" fmla="*/ 1588660 h 1588660"/>
                <a:gd name="connsiteX6" fmla="*/ 892425 w 1731146"/>
                <a:gd name="connsiteY6" fmla="*/ 1232918 h 1588660"/>
                <a:gd name="connsiteX7" fmla="*/ 0 w 1731146"/>
                <a:gd name="connsiteY7" fmla="*/ 1232918 h 1588660"/>
                <a:gd name="connsiteX8" fmla="*/ 266330 w 1731146"/>
                <a:gd name="connsiteY8" fmla="*/ 955011 h 1588660"/>
                <a:gd name="connsiteX9" fmla="*/ 281126 w 1731146"/>
                <a:gd name="connsiteY9" fmla="*/ 620619 h 1588660"/>
                <a:gd name="connsiteX10" fmla="*/ 0 w 1731146"/>
                <a:gd name="connsiteY10" fmla="*/ 320232 h 1588660"/>
                <a:gd name="connsiteX0" fmla="*/ 0 w 1731146"/>
                <a:gd name="connsiteY0" fmla="*/ 320232 h 1588660"/>
                <a:gd name="connsiteX1" fmla="*/ 556334 w 1731146"/>
                <a:gd name="connsiteY1" fmla="*/ 318779 h 1588660"/>
                <a:gd name="connsiteX2" fmla="*/ 850996 w 1731146"/>
                <a:gd name="connsiteY2" fmla="*/ 59821 h 1588660"/>
                <a:gd name="connsiteX3" fmla="*/ 1004876 w 1731146"/>
                <a:gd name="connsiteY3" fmla="*/ 0 h 1588660"/>
                <a:gd name="connsiteX4" fmla="*/ 1731146 w 1731146"/>
                <a:gd name="connsiteY4" fmla="*/ 776575 h 1588660"/>
                <a:gd name="connsiteX5" fmla="*/ 892425 w 1731146"/>
                <a:gd name="connsiteY5" fmla="*/ 1588660 h 1588660"/>
                <a:gd name="connsiteX6" fmla="*/ 892425 w 1731146"/>
                <a:gd name="connsiteY6" fmla="*/ 1232918 h 1588660"/>
                <a:gd name="connsiteX7" fmla="*/ 582967 w 1731146"/>
                <a:gd name="connsiteY7" fmla="*/ 1233178 h 1588660"/>
                <a:gd name="connsiteX8" fmla="*/ 0 w 1731146"/>
                <a:gd name="connsiteY8" fmla="*/ 1232918 h 1588660"/>
                <a:gd name="connsiteX9" fmla="*/ 266330 w 1731146"/>
                <a:gd name="connsiteY9" fmla="*/ 955011 h 1588660"/>
                <a:gd name="connsiteX10" fmla="*/ 281126 w 1731146"/>
                <a:gd name="connsiteY10" fmla="*/ 620619 h 1588660"/>
                <a:gd name="connsiteX11" fmla="*/ 0 w 1731146"/>
                <a:gd name="connsiteY11" fmla="*/ 320232 h 1588660"/>
                <a:gd name="connsiteX0" fmla="*/ 0 w 1731146"/>
                <a:gd name="connsiteY0" fmla="*/ 320232 h 1588660"/>
                <a:gd name="connsiteX1" fmla="*/ 556334 w 1731146"/>
                <a:gd name="connsiteY1" fmla="*/ 318779 h 1588660"/>
                <a:gd name="connsiteX2" fmla="*/ 850996 w 1731146"/>
                <a:gd name="connsiteY2" fmla="*/ 59821 h 1588660"/>
                <a:gd name="connsiteX3" fmla="*/ 1004876 w 1731146"/>
                <a:gd name="connsiteY3" fmla="*/ 0 h 1588660"/>
                <a:gd name="connsiteX4" fmla="*/ 1731146 w 1731146"/>
                <a:gd name="connsiteY4" fmla="*/ 776575 h 1588660"/>
                <a:gd name="connsiteX5" fmla="*/ 892425 w 1731146"/>
                <a:gd name="connsiteY5" fmla="*/ 1588660 h 1588660"/>
                <a:gd name="connsiteX6" fmla="*/ 853956 w 1731146"/>
                <a:gd name="connsiteY6" fmla="*/ 1460778 h 1588660"/>
                <a:gd name="connsiteX7" fmla="*/ 582967 w 1731146"/>
                <a:gd name="connsiteY7" fmla="*/ 1233178 h 1588660"/>
                <a:gd name="connsiteX8" fmla="*/ 0 w 1731146"/>
                <a:gd name="connsiteY8" fmla="*/ 1232918 h 1588660"/>
                <a:gd name="connsiteX9" fmla="*/ 266330 w 1731146"/>
                <a:gd name="connsiteY9" fmla="*/ 955011 h 1588660"/>
                <a:gd name="connsiteX10" fmla="*/ 281126 w 1731146"/>
                <a:gd name="connsiteY10" fmla="*/ 620619 h 1588660"/>
                <a:gd name="connsiteX11" fmla="*/ 0 w 1731146"/>
                <a:gd name="connsiteY11" fmla="*/ 320232 h 1588660"/>
                <a:gd name="connsiteX0" fmla="*/ 0 w 1731146"/>
                <a:gd name="connsiteY0" fmla="*/ 320232 h 1517638"/>
                <a:gd name="connsiteX1" fmla="*/ 556334 w 1731146"/>
                <a:gd name="connsiteY1" fmla="*/ 318779 h 1517638"/>
                <a:gd name="connsiteX2" fmla="*/ 850996 w 1731146"/>
                <a:gd name="connsiteY2" fmla="*/ 59821 h 1517638"/>
                <a:gd name="connsiteX3" fmla="*/ 1004876 w 1731146"/>
                <a:gd name="connsiteY3" fmla="*/ 0 h 1517638"/>
                <a:gd name="connsiteX4" fmla="*/ 1731146 w 1731146"/>
                <a:gd name="connsiteY4" fmla="*/ 776575 h 1517638"/>
                <a:gd name="connsiteX5" fmla="*/ 1010794 w 1731146"/>
                <a:gd name="connsiteY5" fmla="*/ 1517638 h 1517638"/>
                <a:gd name="connsiteX6" fmla="*/ 853956 w 1731146"/>
                <a:gd name="connsiteY6" fmla="*/ 1460778 h 1517638"/>
                <a:gd name="connsiteX7" fmla="*/ 582967 w 1731146"/>
                <a:gd name="connsiteY7" fmla="*/ 1233178 h 1517638"/>
                <a:gd name="connsiteX8" fmla="*/ 0 w 1731146"/>
                <a:gd name="connsiteY8" fmla="*/ 1232918 h 1517638"/>
                <a:gd name="connsiteX9" fmla="*/ 266330 w 1731146"/>
                <a:gd name="connsiteY9" fmla="*/ 955011 h 1517638"/>
                <a:gd name="connsiteX10" fmla="*/ 281126 w 1731146"/>
                <a:gd name="connsiteY10" fmla="*/ 620619 h 1517638"/>
                <a:gd name="connsiteX11" fmla="*/ 0 w 1731146"/>
                <a:gd name="connsiteY11" fmla="*/ 320232 h 1517638"/>
                <a:gd name="connsiteX0" fmla="*/ 0 w 1589104"/>
                <a:gd name="connsiteY0" fmla="*/ 320232 h 1517638"/>
                <a:gd name="connsiteX1" fmla="*/ 556334 w 1589104"/>
                <a:gd name="connsiteY1" fmla="*/ 318779 h 1517638"/>
                <a:gd name="connsiteX2" fmla="*/ 850996 w 1589104"/>
                <a:gd name="connsiteY2" fmla="*/ 59821 h 1517638"/>
                <a:gd name="connsiteX3" fmla="*/ 1004876 w 1589104"/>
                <a:gd name="connsiteY3" fmla="*/ 0 h 1517638"/>
                <a:gd name="connsiteX4" fmla="*/ 1589104 w 1589104"/>
                <a:gd name="connsiteY4" fmla="*/ 936373 h 1517638"/>
                <a:gd name="connsiteX5" fmla="*/ 1010794 w 1589104"/>
                <a:gd name="connsiteY5" fmla="*/ 1517638 h 1517638"/>
                <a:gd name="connsiteX6" fmla="*/ 853956 w 1589104"/>
                <a:gd name="connsiteY6" fmla="*/ 1460778 h 1517638"/>
                <a:gd name="connsiteX7" fmla="*/ 582967 w 1589104"/>
                <a:gd name="connsiteY7" fmla="*/ 1233178 h 1517638"/>
                <a:gd name="connsiteX8" fmla="*/ 0 w 1589104"/>
                <a:gd name="connsiteY8" fmla="*/ 1232918 h 1517638"/>
                <a:gd name="connsiteX9" fmla="*/ 266330 w 1589104"/>
                <a:gd name="connsiteY9" fmla="*/ 955011 h 1517638"/>
                <a:gd name="connsiteX10" fmla="*/ 281126 w 1589104"/>
                <a:gd name="connsiteY10" fmla="*/ 620619 h 1517638"/>
                <a:gd name="connsiteX11" fmla="*/ 0 w 1589104"/>
                <a:gd name="connsiteY11" fmla="*/ 320232 h 1517638"/>
                <a:gd name="connsiteX0" fmla="*/ 0 w 1589104"/>
                <a:gd name="connsiteY0" fmla="*/ 320232 h 1517638"/>
                <a:gd name="connsiteX1" fmla="*/ 556334 w 1589104"/>
                <a:gd name="connsiteY1" fmla="*/ 318779 h 1517638"/>
                <a:gd name="connsiteX2" fmla="*/ 850996 w 1589104"/>
                <a:gd name="connsiteY2" fmla="*/ 59821 h 1517638"/>
                <a:gd name="connsiteX3" fmla="*/ 1004876 w 1589104"/>
                <a:gd name="connsiteY3" fmla="*/ 0 h 1517638"/>
                <a:gd name="connsiteX4" fmla="*/ 1373080 w 1589104"/>
                <a:gd name="connsiteY4" fmla="*/ 591026 h 1517638"/>
                <a:gd name="connsiteX5" fmla="*/ 1589104 w 1589104"/>
                <a:gd name="connsiteY5" fmla="*/ 936373 h 1517638"/>
                <a:gd name="connsiteX6" fmla="*/ 1010794 w 1589104"/>
                <a:gd name="connsiteY6" fmla="*/ 1517638 h 1517638"/>
                <a:gd name="connsiteX7" fmla="*/ 853956 w 1589104"/>
                <a:gd name="connsiteY7" fmla="*/ 1460778 h 1517638"/>
                <a:gd name="connsiteX8" fmla="*/ 582967 w 1589104"/>
                <a:gd name="connsiteY8" fmla="*/ 1233178 h 1517638"/>
                <a:gd name="connsiteX9" fmla="*/ 0 w 1589104"/>
                <a:gd name="connsiteY9" fmla="*/ 1232918 h 1517638"/>
                <a:gd name="connsiteX10" fmla="*/ 266330 w 1589104"/>
                <a:gd name="connsiteY10" fmla="*/ 955011 h 1517638"/>
                <a:gd name="connsiteX11" fmla="*/ 281126 w 1589104"/>
                <a:gd name="connsiteY11" fmla="*/ 620619 h 1517638"/>
                <a:gd name="connsiteX12" fmla="*/ 0 w 1589104"/>
                <a:gd name="connsiteY12" fmla="*/ 320232 h 1517638"/>
                <a:gd name="connsiteX0" fmla="*/ 0 w 1589104"/>
                <a:gd name="connsiteY0" fmla="*/ 320232 h 1517638"/>
                <a:gd name="connsiteX1" fmla="*/ 556334 w 1589104"/>
                <a:gd name="connsiteY1" fmla="*/ 318779 h 1517638"/>
                <a:gd name="connsiteX2" fmla="*/ 850996 w 1589104"/>
                <a:gd name="connsiteY2" fmla="*/ 59821 h 1517638"/>
                <a:gd name="connsiteX3" fmla="*/ 1004876 w 1589104"/>
                <a:gd name="connsiteY3" fmla="*/ 0 h 1517638"/>
                <a:gd name="connsiteX4" fmla="*/ 1583185 w 1589104"/>
                <a:gd name="connsiteY4" fmla="*/ 596945 h 1517638"/>
                <a:gd name="connsiteX5" fmla="*/ 1589104 w 1589104"/>
                <a:gd name="connsiteY5" fmla="*/ 936373 h 1517638"/>
                <a:gd name="connsiteX6" fmla="*/ 1010794 w 1589104"/>
                <a:gd name="connsiteY6" fmla="*/ 1517638 h 1517638"/>
                <a:gd name="connsiteX7" fmla="*/ 853956 w 1589104"/>
                <a:gd name="connsiteY7" fmla="*/ 1460778 h 1517638"/>
                <a:gd name="connsiteX8" fmla="*/ 582967 w 1589104"/>
                <a:gd name="connsiteY8" fmla="*/ 1233178 h 1517638"/>
                <a:gd name="connsiteX9" fmla="*/ 0 w 1589104"/>
                <a:gd name="connsiteY9" fmla="*/ 1232918 h 1517638"/>
                <a:gd name="connsiteX10" fmla="*/ 266330 w 1589104"/>
                <a:gd name="connsiteY10" fmla="*/ 955011 h 1517638"/>
                <a:gd name="connsiteX11" fmla="*/ 281126 w 1589104"/>
                <a:gd name="connsiteY11" fmla="*/ 620619 h 1517638"/>
                <a:gd name="connsiteX12" fmla="*/ 0 w 1589104"/>
                <a:gd name="connsiteY12" fmla="*/ 320232 h 1517638"/>
                <a:gd name="connsiteX0" fmla="*/ 0 w 1592063"/>
                <a:gd name="connsiteY0" fmla="*/ 320232 h 1517638"/>
                <a:gd name="connsiteX1" fmla="*/ 556334 w 1592063"/>
                <a:gd name="connsiteY1" fmla="*/ 318779 h 1517638"/>
                <a:gd name="connsiteX2" fmla="*/ 850996 w 1592063"/>
                <a:gd name="connsiteY2" fmla="*/ 59821 h 1517638"/>
                <a:gd name="connsiteX3" fmla="*/ 1004876 w 1592063"/>
                <a:gd name="connsiteY3" fmla="*/ 0 h 1517638"/>
                <a:gd name="connsiteX4" fmla="*/ 1583185 w 1592063"/>
                <a:gd name="connsiteY4" fmla="*/ 596945 h 1517638"/>
                <a:gd name="connsiteX5" fmla="*/ 1592063 w 1592063"/>
                <a:gd name="connsiteY5" fmla="*/ 942292 h 1517638"/>
                <a:gd name="connsiteX6" fmla="*/ 1010794 w 1592063"/>
                <a:gd name="connsiteY6" fmla="*/ 1517638 h 1517638"/>
                <a:gd name="connsiteX7" fmla="*/ 853956 w 1592063"/>
                <a:gd name="connsiteY7" fmla="*/ 1460778 h 1517638"/>
                <a:gd name="connsiteX8" fmla="*/ 582967 w 1592063"/>
                <a:gd name="connsiteY8" fmla="*/ 1233178 h 1517638"/>
                <a:gd name="connsiteX9" fmla="*/ 0 w 1592063"/>
                <a:gd name="connsiteY9" fmla="*/ 1232918 h 1517638"/>
                <a:gd name="connsiteX10" fmla="*/ 266330 w 1592063"/>
                <a:gd name="connsiteY10" fmla="*/ 955011 h 1517638"/>
                <a:gd name="connsiteX11" fmla="*/ 281126 w 1592063"/>
                <a:gd name="connsiteY11" fmla="*/ 620619 h 1517638"/>
                <a:gd name="connsiteX12" fmla="*/ 0 w 1592063"/>
                <a:gd name="connsiteY12" fmla="*/ 320232 h 1517638"/>
                <a:gd name="connsiteX0" fmla="*/ 0 w 1589104"/>
                <a:gd name="connsiteY0" fmla="*/ 320232 h 1517638"/>
                <a:gd name="connsiteX1" fmla="*/ 556334 w 1589104"/>
                <a:gd name="connsiteY1" fmla="*/ 318779 h 1517638"/>
                <a:gd name="connsiteX2" fmla="*/ 850996 w 1589104"/>
                <a:gd name="connsiteY2" fmla="*/ 59821 h 1517638"/>
                <a:gd name="connsiteX3" fmla="*/ 1004876 w 1589104"/>
                <a:gd name="connsiteY3" fmla="*/ 0 h 1517638"/>
                <a:gd name="connsiteX4" fmla="*/ 1583185 w 1589104"/>
                <a:gd name="connsiteY4" fmla="*/ 596945 h 1517638"/>
                <a:gd name="connsiteX5" fmla="*/ 1589104 w 1589104"/>
                <a:gd name="connsiteY5" fmla="*/ 948210 h 1517638"/>
                <a:gd name="connsiteX6" fmla="*/ 1010794 w 1589104"/>
                <a:gd name="connsiteY6" fmla="*/ 1517638 h 1517638"/>
                <a:gd name="connsiteX7" fmla="*/ 853956 w 1589104"/>
                <a:gd name="connsiteY7" fmla="*/ 1460778 h 1517638"/>
                <a:gd name="connsiteX8" fmla="*/ 582967 w 1589104"/>
                <a:gd name="connsiteY8" fmla="*/ 1233178 h 1517638"/>
                <a:gd name="connsiteX9" fmla="*/ 0 w 1589104"/>
                <a:gd name="connsiteY9" fmla="*/ 1232918 h 1517638"/>
                <a:gd name="connsiteX10" fmla="*/ 266330 w 1589104"/>
                <a:gd name="connsiteY10" fmla="*/ 955011 h 1517638"/>
                <a:gd name="connsiteX11" fmla="*/ 281126 w 1589104"/>
                <a:gd name="connsiteY11" fmla="*/ 620619 h 1517638"/>
                <a:gd name="connsiteX12" fmla="*/ 0 w 1589104"/>
                <a:gd name="connsiteY12" fmla="*/ 320232 h 1517638"/>
                <a:gd name="connsiteX0" fmla="*/ 0 w 1589104"/>
                <a:gd name="connsiteY0" fmla="*/ 320232 h 1514679"/>
                <a:gd name="connsiteX1" fmla="*/ 556334 w 1589104"/>
                <a:gd name="connsiteY1" fmla="*/ 318779 h 1514679"/>
                <a:gd name="connsiteX2" fmla="*/ 850996 w 1589104"/>
                <a:gd name="connsiteY2" fmla="*/ 59821 h 1514679"/>
                <a:gd name="connsiteX3" fmla="*/ 1004876 w 1589104"/>
                <a:gd name="connsiteY3" fmla="*/ 0 h 1514679"/>
                <a:gd name="connsiteX4" fmla="*/ 1583185 w 1589104"/>
                <a:gd name="connsiteY4" fmla="*/ 596945 h 1514679"/>
                <a:gd name="connsiteX5" fmla="*/ 1589104 w 1589104"/>
                <a:gd name="connsiteY5" fmla="*/ 948210 h 1514679"/>
                <a:gd name="connsiteX6" fmla="*/ 1013753 w 1589104"/>
                <a:gd name="connsiteY6" fmla="*/ 1514679 h 1514679"/>
                <a:gd name="connsiteX7" fmla="*/ 853956 w 1589104"/>
                <a:gd name="connsiteY7" fmla="*/ 1460778 h 1514679"/>
                <a:gd name="connsiteX8" fmla="*/ 582967 w 1589104"/>
                <a:gd name="connsiteY8" fmla="*/ 1233178 h 1514679"/>
                <a:gd name="connsiteX9" fmla="*/ 0 w 1589104"/>
                <a:gd name="connsiteY9" fmla="*/ 1232918 h 1514679"/>
                <a:gd name="connsiteX10" fmla="*/ 266330 w 1589104"/>
                <a:gd name="connsiteY10" fmla="*/ 955011 h 1514679"/>
                <a:gd name="connsiteX11" fmla="*/ 281126 w 1589104"/>
                <a:gd name="connsiteY11" fmla="*/ 620619 h 1514679"/>
                <a:gd name="connsiteX12" fmla="*/ 0 w 1589104"/>
                <a:gd name="connsiteY12" fmla="*/ 320232 h 1514679"/>
                <a:gd name="connsiteX0" fmla="*/ 0 w 1589104"/>
                <a:gd name="connsiteY0" fmla="*/ 320232 h 1514679"/>
                <a:gd name="connsiteX1" fmla="*/ 556334 w 1589104"/>
                <a:gd name="connsiteY1" fmla="*/ 318779 h 1514679"/>
                <a:gd name="connsiteX2" fmla="*/ 850996 w 1589104"/>
                <a:gd name="connsiteY2" fmla="*/ 59821 h 1514679"/>
                <a:gd name="connsiteX3" fmla="*/ 1004876 w 1589104"/>
                <a:gd name="connsiteY3" fmla="*/ 0 h 1514679"/>
                <a:gd name="connsiteX4" fmla="*/ 1583185 w 1589104"/>
                <a:gd name="connsiteY4" fmla="*/ 596945 h 1514679"/>
                <a:gd name="connsiteX5" fmla="*/ 1589104 w 1589104"/>
                <a:gd name="connsiteY5" fmla="*/ 948210 h 1514679"/>
                <a:gd name="connsiteX6" fmla="*/ 1013753 w 1589104"/>
                <a:gd name="connsiteY6" fmla="*/ 1514679 h 1514679"/>
                <a:gd name="connsiteX7" fmla="*/ 853956 w 1589104"/>
                <a:gd name="connsiteY7" fmla="*/ 1460778 h 1514679"/>
                <a:gd name="connsiteX8" fmla="*/ 582967 w 1589104"/>
                <a:gd name="connsiteY8" fmla="*/ 1233178 h 1514679"/>
                <a:gd name="connsiteX9" fmla="*/ 0 w 1589104"/>
                <a:gd name="connsiteY9" fmla="*/ 1232918 h 1514679"/>
                <a:gd name="connsiteX10" fmla="*/ 266330 w 1589104"/>
                <a:gd name="connsiteY10" fmla="*/ 955011 h 1514679"/>
                <a:gd name="connsiteX11" fmla="*/ 287045 w 1589104"/>
                <a:gd name="connsiteY11" fmla="*/ 611742 h 1514679"/>
                <a:gd name="connsiteX12" fmla="*/ 0 w 1589104"/>
                <a:gd name="connsiteY12" fmla="*/ 320232 h 1514679"/>
                <a:gd name="connsiteX0" fmla="*/ 0 w 1589104"/>
                <a:gd name="connsiteY0" fmla="*/ 320232 h 1514679"/>
                <a:gd name="connsiteX1" fmla="*/ 556334 w 1589104"/>
                <a:gd name="connsiteY1" fmla="*/ 318779 h 1514679"/>
                <a:gd name="connsiteX2" fmla="*/ 850996 w 1589104"/>
                <a:gd name="connsiteY2" fmla="*/ 59821 h 1514679"/>
                <a:gd name="connsiteX3" fmla="*/ 1004876 w 1589104"/>
                <a:gd name="connsiteY3" fmla="*/ 0 h 1514679"/>
                <a:gd name="connsiteX4" fmla="*/ 1583185 w 1589104"/>
                <a:gd name="connsiteY4" fmla="*/ 596945 h 1514679"/>
                <a:gd name="connsiteX5" fmla="*/ 1589104 w 1589104"/>
                <a:gd name="connsiteY5" fmla="*/ 948210 h 1514679"/>
                <a:gd name="connsiteX6" fmla="*/ 1013753 w 1589104"/>
                <a:gd name="connsiteY6" fmla="*/ 1514679 h 1514679"/>
                <a:gd name="connsiteX7" fmla="*/ 853956 w 1589104"/>
                <a:gd name="connsiteY7" fmla="*/ 1460778 h 1514679"/>
                <a:gd name="connsiteX8" fmla="*/ 582967 w 1589104"/>
                <a:gd name="connsiteY8" fmla="*/ 1233178 h 1514679"/>
                <a:gd name="connsiteX9" fmla="*/ 0 w 1589104"/>
                <a:gd name="connsiteY9" fmla="*/ 1232918 h 1514679"/>
                <a:gd name="connsiteX10" fmla="*/ 266330 w 1589104"/>
                <a:gd name="connsiteY10" fmla="*/ 955011 h 1514679"/>
                <a:gd name="connsiteX11" fmla="*/ 287045 w 1589104"/>
                <a:gd name="connsiteY11" fmla="*/ 611742 h 1514679"/>
                <a:gd name="connsiteX12" fmla="*/ 0 w 1589104"/>
                <a:gd name="connsiteY12" fmla="*/ 320232 h 1514679"/>
                <a:gd name="connsiteX0" fmla="*/ 0 w 1589104"/>
                <a:gd name="connsiteY0" fmla="*/ 320232 h 1514679"/>
                <a:gd name="connsiteX1" fmla="*/ 556334 w 1589104"/>
                <a:gd name="connsiteY1" fmla="*/ 318779 h 1514679"/>
                <a:gd name="connsiteX2" fmla="*/ 850996 w 1589104"/>
                <a:gd name="connsiteY2" fmla="*/ 59821 h 1514679"/>
                <a:gd name="connsiteX3" fmla="*/ 1004876 w 1589104"/>
                <a:gd name="connsiteY3" fmla="*/ 0 h 1514679"/>
                <a:gd name="connsiteX4" fmla="*/ 1583185 w 1589104"/>
                <a:gd name="connsiteY4" fmla="*/ 596945 h 1514679"/>
                <a:gd name="connsiteX5" fmla="*/ 1589104 w 1589104"/>
                <a:gd name="connsiteY5" fmla="*/ 948210 h 1514679"/>
                <a:gd name="connsiteX6" fmla="*/ 1013753 w 1589104"/>
                <a:gd name="connsiteY6" fmla="*/ 1514679 h 1514679"/>
                <a:gd name="connsiteX7" fmla="*/ 853956 w 1589104"/>
                <a:gd name="connsiteY7" fmla="*/ 1460778 h 1514679"/>
                <a:gd name="connsiteX8" fmla="*/ 582967 w 1589104"/>
                <a:gd name="connsiteY8" fmla="*/ 1233178 h 1514679"/>
                <a:gd name="connsiteX9" fmla="*/ 0 w 1589104"/>
                <a:gd name="connsiteY9" fmla="*/ 1232918 h 1514679"/>
                <a:gd name="connsiteX10" fmla="*/ 266330 w 1589104"/>
                <a:gd name="connsiteY10" fmla="*/ 955011 h 1514679"/>
                <a:gd name="connsiteX11" fmla="*/ 287045 w 1589104"/>
                <a:gd name="connsiteY11" fmla="*/ 611742 h 1514679"/>
                <a:gd name="connsiteX12" fmla="*/ 0 w 1589104"/>
                <a:gd name="connsiteY12" fmla="*/ 320232 h 1514679"/>
                <a:gd name="connsiteX0" fmla="*/ 0 w 1589104"/>
                <a:gd name="connsiteY0" fmla="*/ 320232 h 1514679"/>
                <a:gd name="connsiteX1" fmla="*/ 556334 w 1589104"/>
                <a:gd name="connsiteY1" fmla="*/ 318779 h 1514679"/>
                <a:gd name="connsiteX2" fmla="*/ 850996 w 1589104"/>
                <a:gd name="connsiteY2" fmla="*/ 59821 h 1514679"/>
                <a:gd name="connsiteX3" fmla="*/ 1004876 w 1589104"/>
                <a:gd name="connsiteY3" fmla="*/ 0 h 1514679"/>
                <a:gd name="connsiteX4" fmla="*/ 1583185 w 1589104"/>
                <a:gd name="connsiteY4" fmla="*/ 596945 h 1514679"/>
                <a:gd name="connsiteX5" fmla="*/ 1589104 w 1589104"/>
                <a:gd name="connsiteY5" fmla="*/ 948210 h 1514679"/>
                <a:gd name="connsiteX6" fmla="*/ 1013753 w 1589104"/>
                <a:gd name="connsiteY6" fmla="*/ 1514679 h 1514679"/>
                <a:gd name="connsiteX7" fmla="*/ 853956 w 1589104"/>
                <a:gd name="connsiteY7" fmla="*/ 1460778 h 1514679"/>
                <a:gd name="connsiteX8" fmla="*/ 582967 w 1589104"/>
                <a:gd name="connsiteY8" fmla="*/ 1233178 h 1514679"/>
                <a:gd name="connsiteX9" fmla="*/ 0 w 1589104"/>
                <a:gd name="connsiteY9" fmla="*/ 1232918 h 1514679"/>
                <a:gd name="connsiteX10" fmla="*/ 266330 w 1589104"/>
                <a:gd name="connsiteY10" fmla="*/ 955011 h 1514679"/>
                <a:gd name="connsiteX11" fmla="*/ 287045 w 1589104"/>
                <a:gd name="connsiteY11" fmla="*/ 611742 h 1514679"/>
                <a:gd name="connsiteX12" fmla="*/ 0 w 1589104"/>
                <a:gd name="connsiteY12" fmla="*/ 320232 h 1514679"/>
                <a:gd name="connsiteX0" fmla="*/ 0 w 1589104"/>
                <a:gd name="connsiteY0" fmla="*/ 320232 h 1514679"/>
                <a:gd name="connsiteX1" fmla="*/ 556334 w 1589104"/>
                <a:gd name="connsiteY1" fmla="*/ 318779 h 1514679"/>
                <a:gd name="connsiteX2" fmla="*/ 850996 w 1589104"/>
                <a:gd name="connsiteY2" fmla="*/ 59821 h 1514679"/>
                <a:gd name="connsiteX3" fmla="*/ 1004876 w 1589104"/>
                <a:gd name="connsiteY3" fmla="*/ 0 h 1514679"/>
                <a:gd name="connsiteX4" fmla="*/ 1583185 w 1589104"/>
                <a:gd name="connsiteY4" fmla="*/ 596945 h 1514679"/>
                <a:gd name="connsiteX5" fmla="*/ 1589104 w 1589104"/>
                <a:gd name="connsiteY5" fmla="*/ 948210 h 1514679"/>
                <a:gd name="connsiteX6" fmla="*/ 1013753 w 1589104"/>
                <a:gd name="connsiteY6" fmla="*/ 1514679 h 1514679"/>
                <a:gd name="connsiteX7" fmla="*/ 853956 w 1589104"/>
                <a:gd name="connsiteY7" fmla="*/ 1460778 h 1514679"/>
                <a:gd name="connsiteX8" fmla="*/ 582967 w 1589104"/>
                <a:gd name="connsiteY8" fmla="*/ 1233178 h 1514679"/>
                <a:gd name="connsiteX9" fmla="*/ 0 w 1589104"/>
                <a:gd name="connsiteY9" fmla="*/ 1232918 h 1514679"/>
                <a:gd name="connsiteX10" fmla="*/ 266330 w 1589104"/>
                <a:gd name="connsiteY10" fmla="*/ 955011 h 1514679"/>
                <a:gd name="connsiteX11" fmla="*/ 287045 w 1589104"/>
                <a:gd name="connsiteY11" fmla="*/ 611742 h 1514679"/>
                <a:gd name="connsiteX12" fmla="*/ 0 w 1589104"/>
                <a:gd name="connsiteY12" fmla="*/ 320232 h 1514679"/>
                <a:gd name="connsiteX0" fmla="*/ 0 w 1589104"/>
                <a:gd name="connsiteY0" fmla="*/ 320232 h 1514679"/>
                <a:gd name="connsiteX1" fmla="*/ 556334 w 1589104"/>
                <a:gd name="connsiteY1" fmla="*/ 318779 h 1514679"/>
                <a:gd name="connsiteX2" fmla="*/ 850996 w 1589104"/>
                <a:gd name="connsiteY2" fmla="*/ 59821 h 1514679"/>
                <a:gd name="connsiteX3" fmla="*/ 1004876 w 1589104"/>
                <a:gd name="connsiteY3" fmla="*/ 0 h 1514679"/>
                <a:gd name="connsiteX4" fmla="*/ 1583185 w 1589104"/>
                <a:gd name="connsiteY4" fmla="*/ 596945 h 1514679"/>
                <a:gd name="connsiteX5" fmla="*/ 1589104 w 1589104"/>
                <a:gd name="connsiteY5" fmla="*/ 948210 h 1514679"/>
                <a:gd name="connsiteX6" fmla="*/ 1013753 w 1589104"/>
                <a:gd name="connsiteY6" fmla="*/ 1514679 h 1514679"/>
                <a:gd name="connsiteX7" fmla="*/ 853956 w 1589104"/>
                <a:gd name="connsiteY7" fmla="*/ 1460778 h 1514679"/>
                <a:gd name="connsiteX8" fmla="*/ 582967 w 1589104"/>
                <a:gd name="connsiteY8" fmla="*/ 1233178 h 1514679"/>
                <a:gd name="connsiteX9" fmla="*/ 0 w 1589104"/>
                <a:gd name="connsiteY9" fmla="*/ 1232918 h 1514679"/>
                <a:gd name="connsiteX10" fmla="*/ 266330 w 1589104"/>
                <a:gd name="connsiteY10" fmla="*/ 955011 h 1514679"/>
                <a:gd name="connsiteX11" fmla="*/ 287045 w 1589104"/>
                <a:gd name="connsiteY11" fmla="*/ 611742 h 1514679"/>
                <a:gd name="connsiteX12" fmla="*/ 0 w 1589104"/>
                <a:gd name="connsiteY12" fmla="*/ 320232 h 1514679"/>
                <a:gd name="connsiteX0" fmla="*/ 0 w 1589104"/>
                <a:gd name="connsiteY0" fmla="*/ 320232 h 1514679"/>
                <a:gd name="connsiteX1" fmla="*/ 556334 w 1589104"/>
                <a:gd name="connsiteY1" fmla="*/ 318779 h 1514679"/>
                <a:gd name="connsiteX2" fmla="*/ 850996 w 1589104"/>
                <a:gd name="connsiteY2" fmla="*/ 59821 h 1514679"/>
                <a:gd name="connsiteX3" fmla="*/ 1004876 w 1589104"/>
                <a:gd name="connsiteY3" fmla="*/ 0 h 1514679"/>
                <a:gd name="connsiteX4" fmla="*/ 1583185 w 1589104"/>
                <a:gd name="connsiteY4" fmla="*/ 596945 h 1514679"/>
                <a:gd name="connsiteX5" fmla="*/ 1589104 w 1589104"/>
                <a:gd name="connsiteY5" fmla="*/ 948210 h 1514679"/>
                <a:gd name="connsiteX6" fmla="*/ 1013753 w 1589104"/>
                <a:gd name="connsiteY6" fmla="*/ 1514679 h 1514679"/>
                <a:gd name="connsiteX7" fmla="*/ 853956 w 1589104"/>
                <a:gd name="connsiteY7" fmla="*/ 1460778 h 1514679"/>
                <a:gd name="connsiteX8" fmla="*/ 582967 w 1589104"/>
                <a:gd name="connsiteY8" fmla="*/ 1233178 h 1514679"/>
                <a:gd name="connsiteX9" fmla="*/ 0 w 1589104"/>
                <a:gd name="connsiteY9" fmla="*/ 1232918 h 1514679"/>
                <a:gd name="connsiteX10" fmla="*/ 266330 w 1589104"/>
                <a:gd name="connsiteY10" fmla="*/ 955011 h 1514679"/>
                <a:gd name="connsiteX11" fmla="*/ 287045 w 1589104"/>
                <a:gd name="connsiteY11" fmla="*/ 611742 h 1514679"/>
                <a:gd name="connsiteX12" fmla="*/ 0 w 1589104"/>
                <a:gd name="connsiteY12" fmla="*/ 320232 h 1514679"/>
                <a:gd name="connsiteX0" fmla="*/ 0 w 1589104"/>
                <a:gd name="connsiteY0" fmla="*/ 320232 h 1514679"/>
                <a:gd name="connsiteX1" fmla="*/ 556334 w 1589104"/>
                <a:gd name="connsiteY1" fmla="*/ 318779 h 1514679"/>
                <a:gd name="connsiteX2" fmla="*/ 850996 w 1589104"/>
                <a:gd name="connsiteY2" fmla="*/ 59821 h 1514679"/>
                <a:gd name="connsiteX3" fmla="*/ 1004876 w 1589104"/>
                <a:gd name="connsiteY3" fmla="*/ 0 h 1514679"/>
                <a:gd name="connsiteX4" fmla="*/ 1583185 w 1589104"/>
                <a:gd name="connsiteY4" fmla="*/ 596945 h 1514679"/>
                <a:gd name="connsiteX5" fmla="*/ 1589104 w 1589104"/>
                <a:gd name="connsiteY5" fmla="*/ 948210 h 1514679"/>
                <a:gd name="connsiteX6" fmla="*/ 1013753 w 1589104"/>
                <a:gd name="connsiteY6" fmla="*/ 1514679 h 1514679"/>
                <a:gd name="connsiteX7" fmla="*/ 853956 w 1589104"/>
                <a:gd name="connsiteY7" fmla="*/ 1460778 h 1514679"/>
                <a:gd name="connsiteX8" fmla="*/ 582967 w 1589104"/>
                <a:gd name="connsiteY8" fmla="*/ 1233178 h 1514679"/>
                <a:gd name="connsiteX9" fmla="*/ 0 w 1589104"/>
                <a:gd name="connsiteY9" fmla="*/ 1232918 h 1514679"/>
                <a:gd name="connsiteX10" fmla="*/ 266330 w 1589104"/>
                <a:gd name="connsiteY10" fmla="*/ 955011 h 1514679"/>
                <a:gd name="connsiteX11" fmla="*/ 287045 w 1589104"/>
                <a:gd name="connsiteY11" fmla="*/ 611742 h 1514679"/>
                <a:gd name="connsiteX12" fmla="*/ 0 w 1589104"/>
                <a:gd name="connsiteY12" fmla="*/ 320232 h 1514679"/>
                <a:gd name="connsiteX0" fmla="*/ 0 w 1589104"/>
                <a:gd name="connsiteY0" fmla="*/ 320232 h 1514679"/>
                <a:gd name="connsiteX1" fmla="*/ 556334 w 1589104"/>
                <a:gd name="connsiteY1" fmla="*/ 318779 h 1514679"/>
                <a:gd name="connsiteX2" fmla="*/ 850996 w 1589104"/>
                <a:gd name="connsiteY2" fmla="*/ 59821 h 1514679"/>
                <a:gd name="connsiteX3" fmla="*/ 1004876 w 1589104"/>
                <a:gd name="connsiteY3" fmla="*/ 0 h 1514679"/>
                <a:gd name="connsiteX4" fmla="*/ 1583185 w 1589104"/>
                <a:gd name="connsiteY4" fmla="*/ 596945 h 1514679"/>
                <a:gd name="connsiteX5" fmla="*/ 1589104 w 1589104"/>
                <a:gd name="connsiteY5" fmla="*/ 948210 h 1514679"/>
                <a:gd name="connsiteX6" fmla="*/ 1013753 w 1589104"/>
                <a:gd name="connsiteY6" fmla="*/ 1514679 h 1514679"/>
                <a:gd name="connsiteX7" fmla="*/ 853956 w 1589104"/>
                <a:gd name="connsiteY7" fmla="*/ 1460778 h 1514679"/>
                <a:gd name="connsiteX8" fmla="*/ 582967 w 1589104"/>
                <a:gd name="connsiteY8" fmla="*/ 1233178 h 1514679"/>
                <a:gd name="connsiteX9" fmla="*/ 0 w 1589104"/>
                <a:gd name="connsiteY9" fmla="*/ 1232918 h 1514679"/>
                <a:gd name="connsiteX10" fmla="*/ 266330 w 1589104"/>
                <a:gd name="connsiteY10" fmla="*/ 955011 h 1514679"/>
                <a:gd name="connsiteX11" fmla="*/ 287045 w 1589104"/>
                <a:gd name="connsiteY11" fmla="*/ 611742 h 1514679"/>
                <a:gd name="connsiteX12" fmla="*/ 0 w 1589104"/>
                <a:gd name="connsiteY12" fmla="*/ 320232 h 1514679"/>
                <a:gd name="connsiteX0" fmla="*/ 0 w 1589104"/>
                <a:gd name="connsiteY0" fmla="*/ 320232 h 1532336"/>
                <a:gd name="connsiteX1" fmla="*/ 556334 w 1589104"/>
                <a:gd name="connsiteY1" fmla="*/ 318779 h 1532336"/>
                <a:gd name="connsiteX2" fmla="*/ 850996 w 1589104"/>
                <a:gd name="connsiteY2" fmla="*/ 59821 h 1532336"/>
                <a:gd name="connsiteX3" fmla="*/ 1004876 w 1589104"/>
                <a:gd name="connsiteY3" fmla="*/ 0 h 1532336"/>
                <a:gd name="connsiteX4" fmla="*/ 1583185 w 1589104"/>
                <a:gd name="connsiteY4" fmla="*/ 596945 h 1532336"/>
                <a:gd name="connsiteX5" fmla="*/ 1589104 w 1589104"/>
                <a:gd name="connsiteY5" fmla="*/ 948210 h 1532336"/>
                <a:gd name="connsiteX6" fmla="*/ 1013753 w 1589104"/>
                <a:gd name="connsiteY6" fmla="*/ 1514679 h 1532336"/>
                <a:gd name="connsiteX7" fmla="*/ 853956 w 1589104"/>
                <a:gd name="connsiteY7" fmla="*/ 1460778 h 1532336"/>
                <a:gd name="connsiteX8" fmla="*/ 582967 w 1589104"/>
                <a:gd name="connsiteY8" fmla="*/ 1233178 h 1532336"/>
                <a:gd name="connsiteX9" fmla="*/ 0 w 1589104"/>
                <a:gd name="connsiteY9" fmla="*/ 1232918 h 1532336"/>
                <a:gd name="connsiteX10" fmla="*/ 266330 w 1589104"/>
                <a:gd name="connsiteY10" fmla="*/ 955011 h 1532336"/>
                <a:gd name="connsiteX11" fmla="*/ 287045 w 1589104"/>
                <a:gd name="connsiteY11" fmla="*/ 611742 h 1532336"/>
                <a:gd name="connsiteX12" fmla="*/ 0 w 1589104"/>
                <a:gd name="connsiteY12" fmla="*/ 320232 h 1532336"/>
                <a:gd name="connsiteX0" fmla="*/ 0 w 1589104"/>
                <a:gd name="connsiteY0" fmla="*/ 320232 h 1575133"/>
                <a:gd name="connsiteX1" fmla="*/ 556334 w 1589104"/>
                <a:gd name="connsiteY1" fmla="*/ 318779 h 1575133"/>
                <a:gd name="connsiteX2" fmla="*/ 850996 w 1589104"/>
                <a:gd name="connsiteY2" fmla="*/ 59821 h 1575133"/>
                <a:gd name="connsiteX3" fmla="*/ 1004876 w 1589104"/>
                <a:gd name="connsiteY3" fmla="*/ 0 h 1575133"/>
                <a:gd name="connsiteX4" fmla="*/ 1583185 w 1589104"/>
                <a:gd name="connsiteY4" fmla="*/ 596945 h 1575133"/>
                <a:gd name="connsiteX5" fmla="*/ 1589104 w 1589104"/>
                <a:gd name="connsiteY5" fmla="*/ 948210 h 1575133"/>
                <a:gd name="connsiteX6" fmla="*/ 1013753 w 1589104"/>
                <a:gd name="connsiteY6" fmla="*/ 1514679 h 1575133"/>
                <a:gd name="connsiteX7" fmla="*/ 853956 w 1589104"/>
                <a:gd name="connsiteY7" fmla="*/ 1460778 h 1575133"/>
                <a:gd name="connsiteX8" fmla="*/ 582967 w 1589104"/>
                <a:gd name="connsiteY8" fmla="*/ 1233178 h 1575133"/>
                <a:gd name="connsiteX9" fmla="*/ 0 w 1589104"/>
                <a:gd name="connsiteY9" fmla="*/ 1232918 h 1575133"/>
                <a:gd name="connsiteX10" fmla="*/ 266330 w 1589104"/>
                <a:gd name="connsiteY10" fmla="*/ 955011 h 1575133"/>
                <a:gd name="connsiteX11" fmla="*/ 287045 w 1589104"/>
                <a:gd name="connsiteY11" fmla="*/ 611742 h 1575133"/>
                <a:gd name="connsiteX12" fmla="*/ 0 w 1589104"/>
                <a:gd name="connsiteY12" fmla="*/ 320232 h 1575133"/>
                <a:gd name="connsiteX0" fmla="*/ 0 w 1589104"/>
                <a:gd name="connsiteY0" fmla="*/ 320232 h 1575133"/>
                <a:gd name="connsiteX1" fmla="*/ 556334 w 1589104"/>
                <a:gd name="connsiteY1" fmla="*/ 318779 h 1575133"/>
                <a:gd name="connsiteX2" fmla="*/ 850996 w 1589104"/>
                <a:gd name="connsiteY2" fmla="*/ 59821 h 1575133"/>
                <a:gd name="connsiteX3" fmla="*/ 1004876 w 1589104"/>
                <a:gd name="connsiteY3" fmla="*/ 0 h 1575133"/>
                <a:gd name="connsiteX4" fmla="*/ 1583185 w 1589104"/>
                <a:gd name="connsiteY4" fmla="*/ 596945 h 1575133"/>
                <a:gd name="connsiteX5" fmla="*/ 1589104 w 1589104"/>
                <a:gd name="connsiteY5" fmla="*/ 948210 h 1575133"/>
                <a:gd name="connsiteX6" fmla="*/ 1013753 w 1589104"/>
                <a:gd name="connsiteY6" fmla="*/ 1514679 h 1575133"/>
                <a:gd name="connsiteX7" fmla="*/ 853956 w 1589104"/>
                <a:gd name="connsiteY7" fmla="*/ 1460778 h 1575133"/>
                <a:gd name="connsiteX8" fmla="*/ 582967 w 1589104"/>
                <a:gd name="connsiteY8" fmla="*/ 1233178 h 1575133"/>
                <a:gd name="connsiteX9" fmla="*/ 0 w 1589104"/>
                <a:gd name="connsiteY9" fmla="*/ 1232918 h 1575133"/>
                <a:gd name="connsiteX10" fmla="*/ 266330 w 1589104"/>
                <a:gd name="connsiteY10" fmla="*/ 955011 h 1575133"/>
                <a:gd name="connsiteX11" fmla="*/ 287045 w 1589104"/>
                <a:gd name="connsiteY11" fmla="*/ 611742 h 1575133"/>
                <a:gd name="connsiteX12" fmla="*/ 0 w 1589104"/>
                <a:gd name="connsiteY12" fmla="*/ 320232 h 1575133"/>
                <a:gd name="connsiteX0" fmla="*/ 0 w 1589104"/>
                <a:gd name="connsiteY0" fmla="*/ 320232 h 1575133"/>
                <a:gd name="connsiteX1" fmla="*/ 556334 w 1589104"/>
                <a:gd name="connsiteY1" fmla="*/ 318779 h 1575133"/>
                <a:gd name="connsiteX2" fmla="*/ 850996 w 1589104"/>
                <a:gd name="connsiteY2" fmla="*/ 59821 h 1575133"/>
                <a:gd name="connsiteX3" fmla="*/ 1004876 w 1589104"/>
                <a:gd name="connsiteY3" fmla="*/ 0 h 1575133"/>
                <a:gd name="connsiteX4" fmla="*/ 1583185 w 1589104"/>
                <a:gd name="connsiteY4" fmla="*/ 596945 h 1575133"/>
                <a:gd name="connsiteX5" fmla="*/ 1589104 w 1589104"/>
                <a:gd name="connsiteY5" fmla="*/ 948210 h 1575133"/>
                <a:gd name="connsiteX6" fmla="*/ 1013753 w 1589104"/>
                <a:gd name="connsiteY6" fmla="*/ 1514679 h 1575133"/>
                <a:gd name="connsiteX7" fmla="*/ 853956 w 1589104"/>
                <a:gd name="connsiteY7" fmla="*/ 1460778 h 1575133"/>
                <a:gd name="connsiteX8" fmla="*/ 582967 w 1589104"/>
                <a:gd name="connsiteY8" fmla="*/ 1233178 h 1575133"/>
                <a:gd name="connsiteX9" fmla="*/ 0 w 1589104"/>
                <a:gd name="connsiteY9" fmla="*/ 1232918 h 1575133"/>
                <a:gd name="connsiteX10" fmla="*/ 266330 w 1589104"/>
                <a:gd name="connsiteY10" fmla="*/ 955011 h 1575133"/>
                <a:gd name="connsiteX11" fmla="*/ 287045 w 1589104"/>
                <a:gd name="connsiteY11" fmla="*/ 611742 h 1575133"/>
                <a:gd name="connsiteX12" fmla="*/ 0 w 1589104"/>
                <a:gd name="connsiteY12" fmla="*/ 320232 h 1575133"/>
                <a:gd name="connsiteX0" fmla="*/ 0 w 1589104"/>
                <a:gd name="connsiteY0" fmla="*/ 320232 h 1575133"/>
                <a:gd name="connsiteX1" fmla="*/ 556334 w 1589104"/>
                <a:gd name="connsiteY1" fmla="*/ 318779 h 1575133"/>
                <a:gd name="connsiteX2" fmla="*/ 850996 w 1589104"/>
                <a:gd name="connsiteY2" fmla="*/ 59821 h 1575133"/>
                <a:gd name="connsiteX3" fmla="*/ 1004876 w 1589104"/>
                <a:gd name="connsiteY3" fmla="*/ 0 h 1575133"/>
                <a:gd name="connsiteX4" fmla="*/ 1583185 w 1589104"/>
                <a:gd name="connsiteY4" fmla="*/ 596945 h 1575133"/>
                <a:gd name="connsiteX5" fmla="*/ 1589104 w 1589104"/>
                <a:gd name="connsiteY5" fmla="*/ 948210 h 1575133"/>
                <a:gd name="connsiteX6" fmla="*/ 1013753 w 1589104"/>
                <a:gd name="connsiteY6" fmla="*/ 1514679 h 1575133"/>
                <a:gd name="connsiteX7" fmla="*/ 853956 w 1589104"/>
                <a:gd name="connsiteY7" fmla="*/ 1460778 h 1575133"/>
                <a:gd name="connsiteX8" fmla="*/ 582967 w 1589104"/>
                <a:gd name="connsiteY8" fmla="*/ 1233178 h 1575133"/>
                <a:gd name="connsiteX9" fmla="*/ 0 w 1589104"/>
                <a:gd name="connsiteY9" fmla="*/ 1232918 h 1575133"/>
                <a:gd name="connsiteX10" fmla="*/ 266330 w 1589104"/>
                <a:gd name="connsiteY10" fmla="*/ 955011 h 1575133"/>
                <a:gd name="connsiteX11" fmla="*/ 287045 w 1589104"/>
                <a:gd name="connsiteY11" fmla="*/ 611742 h 1575133"/>
                <a:gd name="connsiteX12" fmla="*/ 0 w 1589104"/>
                <a:gd name="connsiteY12" fmla="*/ 320232 h 1575133"/>
                <a:gd name="connsiteX0" fmla="*/ 0 w 1589104"/>
                <a:gd name="connsiteY0" fmla="*/ 354510 h 1609411"/>
                <a:gd name="connsiteX1" fmla="*/ 556334 w 1589104"/>
                <a:gd name="connsiteY1" fmla="*/ 353057 h 1609411"/>
                <a:gd name="connsiteX2" fmla="*/ 850996 w 1589104"/>
                <a:gd name="connsiteY2" fmla="*/ 94099 h 1609411"/>
                <a:gd name="connsiteX3" fmla="*/ 1004876 w 1589104"/>
                <a:gd name="connsiteY3" fmla="*/ 34278 h 1609411"/>
                <a:gd name="connsiteX4" fmla="*/ 1583185 w 1589104"/>
                <a:gd name="connsiteY4" fmla="*/ 631223 h 1609411"/>
                <a:gd name="connsiteX5" fmla="*/ 1589104 w 1589104"/>
                <a:gd name="connsiteY5" fmla="*/ 982488 h 1609411"/>
                <a:gd name="connsiteX6" fmla="*/ 1013753 w 1589104"/>
                <a:gd name="connsiteY6" fmla="*/ 1548957 h 1609411"/>
                <a:gd name="connsiteX7" fmla="*/ 853956 w 1589104"/>
                <a:gd name="connsiteY7" fmla="*/ 1495056 h 1609411"/>
                <a:gd name="connsiteX8" fmla="*/ 582967 w 1589104"/>
                <a:gd name="connsiteY8" fmla="*/ 1267456 h 1609411"/>
                <a:gd name="connsiteX9" fmla="*/ 0 w 1589104"/>
                <a:gd name="connsiteY9" fmla="*/ 1267196 h 1609411"/>
                <a:gd name="connsiteX10" fmla="*/ 266330 w 1589104"/>
                <a:gd name="connsiteY10" fmla="*/ 989289 h 1609411"/>
                <a:gd name="connsiteX11" fmla="*/ 287045 w 1589104"/>
                <a:gd name="connsiteY11" fmla="*/ 646020 h 1609411"/>
                <a:gd name="connsiteX12" fmla="*/ 0 w 1589104"/>
                <a:gd name="connsiteY12" fmla="*/ 354510 h 1609411"/>
                <a:gd name="connsiteX0" fmla="*/ 0 w 1589104"/>
                <a:gd name="connsiteY0" fmla="*/ 354510 h 1609411"/>
                <a:gd name="connsiteX1" fmla="*/ 556334 w 1589104"/>
                <a:gd name="connsiteY1" fmla="*/ 353057 h 1609411"/>
                <a:gd name="connsiteX2" fmla="*/ 850996 w 1589104"/>
                <a:gd name="connsiteY2" fmla="*/ 94099 h 1609411"/>
                <a:gd name="connsiteX3" fmla="*/ 1004876 w 1589104"/>
                <a:gd name="connsiteY3" fmla="*/ 34278 h 1609411"/>
                <a:gd name="connsiteX4" fmla="*/ 1577267 w 1589104"/>
                <a:gd name="connsiteY4" fmla="*/ 619386 h 1609411"/>
                <a:gd name="connsiteX5" fmla="*/ 1589104 w 1589104"/>
                <a:gd name="connsiteY5" fmla="*/ 982488 h 1609411"/>
                <a:gd name="connsiteX6" fmla="*/ 1013753 w 1589104"/>
                <a:gd name="connsiteY6" fmla="*/ 1548957 h 1609411"/>
                <a:gd name="connsiteX7" fmla="*/ 853956 w 1589104"/>
                <a:gd name="connsiteY7" fmla="*/ 1495056 h 1609411"/>
                <a:gd name="connsiteX8" fmla="*/ 582967 w 1589104"/>
                <a:gd name="connsiteY8" fmla="*/ 1267456 h 1609411"/>
                <a:gd name="connsiteX9" fmla="*/ 0 w 1589104"/>
                <a:gd name="connsiteY9" fmla="*/ 1267196 h 1609411"/>
                <a:gd name="connsiteX10" fmla="*/ 266330 w 1589104"/>
                <a:gd name="connsiteY10" fmla="*/ 989289 h 1609411"/>
                <a:gd name="connsiteX11" fmla="*/ 287045 w 1589104"/>
                <a:gd name="connsiteY11" fmla="*/ 646020 h 1609411"/>
                <a:gd name="connsiteX12" fmla="*/ 0 w 1589104"/>
                <a:gd name="connsiteY12" fmla="*/ 354510 h 1609411"/>
                <a:gd name="connsiteX0" fmla="*/ 0 w 1643112"/>
                <a:gd name="connsiteY0" fmla="*/ 354510 h 1609411"/>
                <a:gd name="connsiteX1" fmla="*/ 556334 w 1643112"/>
                <a:gd name="connsiteY1" fmla="*/ 353057 h 1609411"/>
                <a:gd name="connsiteX2" fmla="*/ 850996 w 1643112"/>
                <a:gd name="connsiteY2" fmla="*/ 94099 h 1609411"/>
                <a:gd name="connsiteX3" fmla="*/ 1004876 w 1643112"/>
                <a:gd name="connsiteY3" fmla="*/ 34278 h 1609411"/>
                <a:gd name="connsiteX4" fmla="*/ 1577267 w 1643112"/>
                <a:gd name="connsiteY4" fmla="*/ 619386 h 1609411"/>
                <a:gd name="connsiteX5" fmla="*/ 1589104 w 1643112"/>
                <a:gd name="connsiteY5" fmla="*/ 982488 h 1609411"/>
                <a:gd name="connsiteX6" fmla="*/ 1013753 w 1643112"/>
                <a:gd name="connsiteY6" fmla="*/ 1548957 h 1609411"/>
                <a:gd name="connsiteX7" fmla="*/ 853956 w 1643112"/>
                <a:gd name="connsiteY7" fmla="*/ 1495056 h 1609411"/>
                <a:gd name="connsiteX8" fmla="*/ 582967 w 1643112"/>
                <a:gd name="connsiteY8" fmla="*/ 1267456 h 1609411"/>
                <a:gd name="connsiteX9" fmla="*/ 0 w 1643112"/>
                <a:gd name="connsiteY9" fmla="*/ 1267196 h 1609411"/>
                <a:gd name="connsiteX10" fmla="*/ 266330 w 1643112"/>
                <a:gd name="connsiteY10" fmla="*/ 989289 h 1609411"/>
                <a:gd name="connsiteX11" fmla="*/ 287045 w 1643112"/>
                <a:gd name="connsiteY11" fmla="*/ 646020 h 1609411"/>
                <a:gd name="connsiteX12" fmla="*/ 0 w 1643112"/>
                <a:gd name="connsiteY12" fmla="*/ 354510 h 1609411"/>
                <a:gd name="connsiteX0" fmla="*/ 0 w 1669115"/>
                <a:gd name="connsiteY0" fmla="*/ 354510 h 1609411"/>
                <a:gd name="connsiteX1" fmla="*/ 556334 w 1669115"/>
                <a:gd name="connsiteY1" fmla="*/ 353057 h 1609411"/>
                <a:gd name="connsiteX2" fmla="*/ 850996 w 1669115"/>
                <a:gd name="connsiteY2" fmla="*/ 94099 h 1609411"/>
                <a:gd name="connsiteX3" fmla="*/ 1004876 w 1669115"/>
                <a:gd name="connsiteY3" fmla="*/ 34278 h 1609411"/>
                <a:gd name="connsiteX4" fmla="*/ 1577267 w 1669115"/>
                <a:gd name="connsiteY4" fmla="*/ 619386 h 1609411"/>
                <a:gd name="connsiteX5" fmla="*/ 1589104 w 1669115"/>
                <a:gd name="connsiteY5" fmla="*/ 982488 h 1609411"/>
                <a:gd name="connsiteX6" fmla="*/ 1013753 w 1669115"/>
                <a:gd name="connsiteY6" fmla="*/ 1548957 h 1609411"/>
                <a:gd name="connsiteX7" fmla="*/ 853956 w 1669115"/>
                <a:gd name="connsiteY7" fmla="*/ 1495056 h 1609411"/>
                <a:gd name="connsiteX8" fmla="*/ 582967 w 1669115"/>
                <a:gd name="connsiteY8" fmla="*/ 1267456 h 1609411"/>
                <a:gd name="connsiteX9" fmla="*/ 0 w 1669115"/>
                <a:gd name="connsiteY9" fmla="*/ 1267196 h 1609411"/>
                <a:gd name="connsiteX10" fmla="*/ 266330 w 1669115"/>
                <a:gd name="connsiteY10" fmla="*/ 989289 h 1609411"/>
                <a:gd name="connsiteX11" fmla="*/ 287045 w 1669115"/>
                <a:gd name="connsiteY11" fmla="*/ 646020 h 1609411"/>
                <a:gd name="connsiteX12" fmla="*/ 0 w 1669115"/>
                <a:gd name="connsiteY12" fmla="*/ 354510 h 1609411"/>
                <a:gd name="connsiteX0" fmla="*/ 0 w 1671177"/>
                <a:gd name="connsiteY0" fmla="*/ 354510 h 1609411"/>
                <a:gd name="connsiteX1" fmla="*/ 556334 w 1671177"/>
                <a:gd name="connsiteY1" fmla="*/ 353057 h 1609411"/>
                <a:gd name="connsiteX2" fmla="*/ 850996 w 1671177"/>
                <a:gd name="connsiteY2" fmla="*/ 94099 h 1609411"/>
                <a:gd name="connsiteX3" fmla="*/ 1004876 w 1671177"/>
                <a:gd name="connsiteY3" fmla="*/ 34278 h 1609411"/>
                <a:gd name="connsiteX4" fmla="*/ 1577267 w 1671177"/>
                <a:gd name="connsiteY4" fmla="*/ 619386 h 1609411"/>
                <a:gd name="connsiteX5" fmla="*/ 1589104 w 1671177"/>
                <a:gd name="connsiteY5" fmla="*/ 982488 h 1609411"/>
                <a:gd name="connsiteX6" fmla="*/ 1013753 w 1671177"/>
                <a:gd name="connsiteY6" fmla="*/ 1548957 h 1609411"/>
                <a:gd name="connsiteX7" fmla="*/ 853956 w 1671177"/>
                <a:gd name="connsiteY7" fmla="*/ 1495056 h 1609411"/>
                <a:gd name="connsiteX8" fmla="*/ 582967 w 1671177"/>
                <a:gd name="connsiteY8" fmla="*/ 1267456 h 1609411"/>
                <a:gd name="connsiteX9" fmla="*/ 0 w 1671177"/>
                <a:gd name="connsiteY9" fmla="*/ 1267196 h 1609411"/>
                <a:gd name="connsiteX10" fmla="*/ 266330 w 1671177"/>
                <a:gd name="connsiteY10" fmla="*/ 989289 h 1609411"/>
                <a:gd name="connsiteX11" fmla="*/ 287045 w 1671177"/>
                <a:gd name="connsiteY11" fmla="*/ 646020 h 1609411"/>
                <a:gd name="connsiteX12" fmla="*/ 0 w 1671177"/>
                <a:gd name="connsiteY12" fmla="*/ 354510 h 1609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71177" h="1609411">
                  <a:moveTo>
                    <a:pt x="0" y="354510"/>
                  </a:moveTo>
                  <a:lnTo>
                    <a:pt x="556334" y="353057"/>
                  </a:lnTo>
                  <a:cubicBezTo>
                    <a:pt x="746291" y="355515"/>
                    <a:pt x="856347" y="257358"/>
                    <a:pt x="850996" y="94099"/>
                  </a:cubicBezTo>
                  <a:cubicBezTo>
                    <a:pt x="849023" y="-2780"/>
                    <a:pt x="929910" y="-28640"/>
                    <a:pt x="1004876" y="34278"/>
                  </a:cubicBezTo>
                  <a:lnTo>
                    <a:pt x="1577267" y="619386"/>
                  </a:lnTo>
                  <a:cubicBezTo>
                    <a:pt x="1720296" y="767053"/>
                    <a:pt x="1679854" y="873291"/>
                    <a:pt x="1589104" y="982488"/>
                  </a:cubicBezTo>
                  <a:lnTo>
                    <a:pt x="1013753" y="1548957"/>
                  </a:lnTo>
                  <a:cubicBezTo>
                    <a:pt x="927935" y="1643440"/>
                    <a:pt x="868752" y="1628432"/>
                    <a:pt x="853956" y="1495056"/>
                  </a:cubicBezTo>
                  <a:cubicBezTo>
                    <a:pt x="849443" y="1377760"/>
                    <a:pt x="794625" y="1269343"/>
                    <a:pt x="582967" y="1267456"/>
                  </a:cubicBezTo>
                  <a:lnTo>
                    <a:pt x="0" y="1267196"/>
                  </a:lnTo>
                  <a:lnTo>
                    <a:pt x="266330" y="989289"/>
                  </a:lnTo>
                  <a:cubicBezTo>
                    <a:pt x="347215" y="886703"/>
                    <a:pt x="398509" y="775239"/>
                    <a:pt x="287045" y="646020"/>
                  </a:cubicBezTo>
                  <a:lnTo>
                    <a:pt x="0" y="35451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12065" y="2211710"/>
            <a:ext cx="1773781" cy="1609411"/>
            <a:chOff x="1259632" y="2211710"/>
            <a:chExt cx="1773781" cy="1609411"/>
          </a:xfrm>
        </p:grpSpPr>
        <p:grpSp>
          <p:nvGrpSpPr>
            <p:cNvPr id="45" name="组合 44"/>
            <p:cNvGrpSpPr/>
            <p:nvPr/>
          </p:nvGrpSpPr>
          <p:grpSpPr>
            <a:xfrm>
              <a:off x="1259632" y="2211710"/>
              <a:ext cx="1773781" cy="1609411"/>
              <a:chOff x="1074198" y="2188917"/>
              <a:chExt cx="1773781" cy="1609411"/>
            </a:xfrm>
          </p:grpSpPr>
          <p:sp>
            <p:nvSpPr>
              <p:cNvPr id="47" name="右箭头 55"/>
              <p:cNvSpPr/>
              <p:nvPr/>
            </p:nvSpPr>
            <p:spPr>
              <a:xfrm>
                <a:off x="1176802" y="2551604"/>
                <a:ext cx="1671177" cy="911035"/>
              </a:xfrm>
              <a:custGeom>
                <a:avLst/>
                <a:gdLst/>
                <a:ahLst/>
                <a:cxnLst/>
                <a:rect l="l" t="t" r="r" b="b"/>
                <a:pathLst>
                  <a:path w="1671177" h="911035">
                    <a:moveTo>
                      <a:pt x="3880" y="0"/>
                    </a:moveTo>
                    <a:lnTo>
                      <a:pt x="1322002" y="0"/>
                    </a:lnTo>
                    <a:lnTo>
                      <a:pt x="1577267" y="260936"/>
                    </a:lnTo>
                    <a:cubicBezTo>
                      <a:pt x="1720296" y="408603"/>
                      <a:pt x="1679854" y="514841"/>
                      <a:pt x="1589104" y="624038"/>
                    </a:cubicBezTo>
                    <a:lnTo>
                      <a:pt x="1297607" y="911035"/>
                    </a:lnTo>
                    <a:lnTo>
                      <a:pt x="609562" y="911035"/>
                    </a:lnTo>
                    <a:cubicBezTo>
                      <a:pt x="601030" y="909370"/>
                      <a:pt x="592146" y="909088"/>
                      <a:pt x="582967" y="909006"/>
                    </a:cubicBezTo>
                    <a:lnTo>
                      <a:pt x="0" y="908746"/>
                    </a:lnTo>
                    <a:lnTo>
                      <a:pt x="266330" y="630839"/>
                    </a:lnTo>
                    <a:cubicBezTo>
                      <a:pt x="347215" y="528253"/>
                      <a:pt x="398509" y="416789"/>
                      <a:pt x="287045" y="287570"/>
                    </a:cubicBez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8" name="右箭头 55"/>
              <p:cNvSpPr/>
              <p:nvPr/>
            </p:nvSpPr>
            <p:spPr>
              <a:xfrm>
                <a:off x="1074198" y="2188917"/>
                <a:ext cx="1671177" cy="1609411"/>
              </a:xfrm>
              <a:custGeom>
                <a:avLst/>
                <a:gdLst>
                  <a:gd name="connsiteX0" fmla="*/ 0 w 1731146"/>
                  <a:gd name="connsiteY0" fmla="*/ 355742 h 1624170"/>
                  <a:gd name="connsiteX1" fmla="*/ 892425 w 1731146"/>
                  <a:gd name="connsiteY1" fmla="*/ 355742 h 1624170"/>
                  <a:gd name="connsiteX2" fmla="*/ 892425 w 1731146"/>
                  <a:gd name="connsiteY2" fmla="*/ 0 h 1624170"/>
                  <a:gd name="connsiteX3" fmla="*/ 1731146 w 1731146"/>
                  <a:gd name="connsiteY3" fmla="*/ 812085 h 1624170"/>
                  <a:gd name="connsiteX4" fmla="*/ 892425 w 1731146"/>
                  <a:gd name="connsiteY4" fmla="*/ 1624170 h 1624170"/>
                  <a:gd name="connsiteX5" fmla="*/ 892425 w 1731146"/>
                  <a:gd name="connsiteY5" fmla="*/ 1268428 h 1624170"/>
                  <a:gd name="connsiteX6" fmla="*/ 0 w 1731146"/>
                  <a:gd name="connsiteY6" fmla="*/ 1268428 h 1624170"/>
                  <a:gd name="connsiteX7" fmla="*/ 0 w 1731146"/>
                  <a:gd name="connsiteY7" fmla="*/ 355742 h 1624170"/>
                  <a:gd name="connsiteX0" fmla="*/ 0 w 1731146"/>
                  <a:gd name="connsiteY0" fmla="*/ 355742 h 1624170"/>
                  <a:gd name="connsiteX1" fmla="*/ 508986 w 1731146"/>
                  <a:gd name="connsiteY1" fmla="*/ 351329 h 1624170"/>
                  <a:gd name="connsiteX2" fmla="*/ 892425 w 1731146"/>
                  <a:gd name="connsiteY2" fmla="*/ 355742 h 1624170"/>
                  <a:gd name="connsiteX3" fmla="*/ 892425 w 1731146"/>
                  <a:gd name="connsiteY3" fmla="*/ 0 h 1624170"/>
                  <a:gd name="connsiteX4" fmla="*/ 1731146 w 1731146"/>
                  <a:gd name="connsiteY4" fmla="*/ 812085 h 1624170"/>
                  <a:gd name="connsiteX5" fmla="*/ 892425 w 1731146"/>
                  <a:gd name="connsiteY5" fmla="*/ 1624170 h 1624170"/>
                  <a:gd name="connsiteX6" fmla="*/ 892425 w 1731146"/>
                  <a:gd name="connsiteY6" fmla="*/ 1268428 h 1624170"/>
                  <a:gd name="connsiteX7" fmla="*/ 0 w 1731146"/>
                  <a:gd name="connsiteY7" fmla="*/ 1268428 h 1624170"/>
                  <a:gd name="connsiteX8" fmla="*/ 0 w 1731146"/>
                  <a:gd name="connsiteY8" fmla="*/ 355742 h 1624170"/>
                  <a:gd name="connsiteX0" fmla="*/ 0 w 1731146"/>
                  <a:gd name="connsiteY0" fmla="*/ 355742 h 1624170"/>
                  <a:gd name="connsiteX1" fmla="*/ 556334 w 1731146"/>
                  <a:gd name="connsiteY1" fmla="*/ 354289 h 1624170"/>
                  <a:gd name="connsiteX2" fmla="*/ 892425 w 1731146"/>
                  <a:gd name="connsiteY2" fmla="*/ 355742 h 1624170"/>
                  <a:gd name="connsiteX3" fmla="*/ 892425 w 1731146"/>
                  <a:gd name="connsiteY3" fmla="*/ 0 h 1624170"/>
                  <a:gd name="connsiteX4" fmla="*/ 1731146 w 1731146"/>
                  <a:gd name="connsiteY4" fmla="*/ 812085 h 1624170"/>
                  <a:gd name="connsiteX5" fmla="*/ 892425 w 1731146"/>
                  <a:gd name="connsiteY5" fmla="*/ 1624170 h 1624170"/>
                  <a:gd name="connsiteX6" fmla="*/ 892425 w 1731146"/>
                  <a:gd name="connsiteY6" fmla="*/ 1268428 h 1624170"/>
                  <a:gd name="connsiteX7" fmla="*/ 0 w 1731146"/>
                  <a:gd name="connsiteY7" fmla="*/ 1268428 h 1624170"/>
                  <a:gd name="connsiteX8" fmla="*/ 0 w 1731146"/>
                  <a:gd name="connsiteY8" fmla="*/ 355742 h 1624170"/>
                  <a:gd name="connsiteX0" fmla="*/ 0 w 1731146"/>
                  <a:gd name="connsiteY0" fmla="*/ 355742 h 1624170"/>
                  <a:gd name="connsiteX1" fmla="*/ 556334 w 1731146"/>
                  <a:gd name="connsiteY1" fmla="*/ 354289 h 1624170"/>
                  <a:gd name="connsiteX2" fmla="*/ 848037 w 1731146"/>
                  <a:gd name="connsiteY2" fmla="*/ 127882 h 1624170"/>
                  <a:gd name="connsiteX3" fmla="*/ 892425 w 1731146"/>
                  <a:gd name="connsiteY3" fmla="*/ 0 h 1624170"/>
                  <a:gd name="connsiteX4" fmla="*/ 1731146 w 1731146"/>
                  <a:gd name="connsiteY4" fmla="*/ 812085 h 1624170"/>
                  <a:gd name="connsiteX5" fmla="*/ 892425 w 1731146"/>
                  <a:gd name="connsiteY5" fmla="*/ 1624170 h 1624170"/>
                  <a:gd name="connsiteX6" fmla="*/ 892425 w 1731146"/>
                  <a:gd name="connsiteY6" fmla="*/ 1268428 h 1624170"/>
                  <a:gd name="connsiteX7" fmla="*/ 0 w 1731146"/>
                  <a:gd name="connsiteY7" fmla="*/ 1268428 h 1624170"/>
                  <a:gd name="connsiteX8" fmla="*/ 0 w 1731146"/>
                  <a:gd name="connsiteY8" fmla="*/ 355742 h 1624170"/>
                  <a:gd name="connsiteX0" fmla="*/ 0 w 1731146"/>
                  <a:gd name="connsiteY0" fmla="*/ 320232 h 1588660"/>
                  <a:gd name="connsiteX1" fmla="*/ 556334 w 1731146"/>
                  <a:gd name="connsiteY1" fmla="*/ 318779 h 1588660"/>
                  <a:gd name="connsiteX2" fmla="*/ 848037 w 1731146"/>
                  <a:gd name="connsiteY2" fmla="*/ 92372 h 1588660"/>
                  <a:gd name="connsiteX3" fmla="*/ 1004876 w 1731146"/>
                  <a:gd name="connsiteY3" fmla="*/ 0 h 1588660"/>
                  <a:gd name="connsiteX4" fmla="*/ 1731146 w 1731146"/>
                  <a:gd name="connsiteY4" fmla="*/ 776575 h 1588660"/>
                  <a:gd name="connsiteX5" fmla="*/ 892425 w 1731146"/>
                  <a:gd name="connsiteY5" fmla="*/ 1588660 h 1588660"/>
                  <a:gd name="connsiteX6" fmla="*/ 892425 w 1731146"/>
                  <a:gd name="connsiteY6" fmla="*/ 1232918 h 1588660"/>
                  <a:gd name="connsiteX7" fmla="*/ 0 w 1731146"/>
                  <a:gd name="connsiteY7" fmla="*/ 1232918 h 1588660"/>
                  <a:gd name="connsiteX8" fmla="*/ 0 w 1731146"/>
                  <a:gd name="connsiteY8" fmla="*/ 320232 h 1588660"/>
                  <a:gd name="connsiteX0" fmla="*/ 0 w 1731146"/>
                  <a:gd name="connsiteY0" fmla="*/ 320232 h 1588660"/>
                  <a:gd name="connsiteX1" fmla="*/ 556334 w 1731146"/>
                  <a:gd name="connsiteY1" fmla="*/ 318779 h 1588660"/>
                  <a:gd name="connsiteX2" fmla="*/ 850996 w 1731146"/>
                  <a:gd name="connsiteY2" fmla="*/ 59821 h 1588660"/>
                  <a:gd name="connsiteX3" fmla="*/ 1004876 w 1731146"/>
                  <a:gd name="connsiteY3" fmla="*/ 0 h 1588660"/>
                  <a:gd name="connsiteX4" fmla="*/ 1731146 w 1731146"/>
                  <a:gd name="connsiteY4" fmla="*/ 776575 h 1588660"/>
                  <a:gd name="connsiteX5" fmla="*/ 892425 w 1731146"/>
                  <a:gd name="connsiteY5" fmla="*/ 1588660 h 1588660"/>
                  <a:gd name="connsiteX6" fmla="*/ 892425 w 1731146"/>
                  <a:gd name="connsiteY6" fmla="*/ 1232918 h 1588660"/>
                  <a:gd name="connsiteX7" fmla="*/ 0 w 1731146"/>
                  <a:gd name="connsiteY7" fmla="*/ 1232918 h 1588660"/>
                  <a:gd name="connsiteX8" fmla="*/ 0 w 1731146"/>
                  <a:gd name="connsiteY8" fmla="*/ 320232 h 1588660"/>
                  <a:gd name="connsiteX0" fmla="*/ 2959 w 1734105"/>
                  <a:gd name="connsiteY0" fmla="*/ 320232 h 1588660"/>
                  <a:gd name="connsiteX1" fmla="*/ 559293 w 1734105"/>
                  <a:gd name="connsiteY1" fmla="*/ 318779 h 1588660"/>
                  <a:gd name="connsiteX2" fmla="*/ 853955 w 1734105"/>
                  <a:gd name="connsiteY2" fmla="*/ 59821 h 1588660"/>
                  <a:gd name="connsiteX3" fmla="*/ 1007835 w 1734105"/>
                  <a:gd name="connsiteY3" fmla="*/ 0 h 1588660"/>
                  <a:gd name="connsiteX4" fmla="*/ 1734105 w 1734105"/>
                  <a:gd name="connsiteY4" fmla="*/ 776575 h 1588660"/>
                  <a:gd name="connsiteX5" fmla="*/ 895384 w 1734105"/>
                  <a:gd name="connsiteY5" fmla="*/ 1588660 h 1588660"/>
                  <a:gd name="connsiteX6" fmla="*/ 895384 w 1734105"/>
                  <a:gd name="connsiteY6" fmla="*/ 1232918 h 1588660"/>
                  <a:gd name="connsiteX7" fmla="*/ 2959 w 1734105"/>
                  <a:gd name="connsiteY7" fmla="*/ 1232918 h 1588660"/>
                  <a:gd name="connsiteX8" fmla="*/ 0 w 1734105"/>
                  <a:gd name="connsiteY8" fmla="*/ 576230 h 1588660"/>
                  <a:gd name="connsiteX9" fmla="*/ 2959 w 1734105"/>
                  <a:gd name="connsiteY9" fmla="*/ 320232 h 1588660"/>
                  <a:gd name="connsiteX0" fmla="*/ 3 w 1731149"/>
                  <a:gd name="connsiteY0" fmla="*/ 320232 h 1588660"/>
                  <a:gd name="connsiteX1" fmla="*/ 556337 w 1731149"/>
                  <a:gd name="connsiteY1" fmla="*/ 318779 h 1588660"/>
                  <a:gd name="connsiteX2" fmla="*/ 850999 w 1731149"/>
                  <a:gd name="connsiteY2" fmla="*/ 59821 h 1588660"/>
                  <a:gd name="connsiteX3" fmla="*/ 1004879 w 1731149"/>
                  <a:gd name="connsiteY3" fmla="*/ 0 h 1588660"/>
                  <a:gd name="connsiteX4" fmla="*/ 1731149 w 1731149"/>
                  <a:gd name="connsiteY4" fmla="*/ 776575 h 1588660"/>
                  <a:gd name="connsiteX5" fmla="*/ 892428 w 1731149"/>
                  <a:gd name="connsiteY5" fmla="*/ 1588660 h 1588660"/>
                  <a:gd name="connsiteX6" fmla="*/ 892428 w 1731149"/>
                  <a:gd name="connsiteY6" fmla="*/ 1232918 h 1588660"/>
                  <a:gd name="connsiteX7" fmla="*/ 3 w 1731149"/>
                  <a:gd name="connsiteY7" fmla="*/ 1232918 h 1588660"/>
                  <a:gd name="connsiteX8" fmla="*/ 275211 w 1731149"/>
                  <a:gd name="connsiteY8" fmla="*/ 617659 h 1588660"/>
                  <a:gd name="connsiteX9" fmla="*/ 3 w 1731149"/>
                  <a:gd name="connsiteY9" fmla="*/ 320232 h 1588660"/>
                  <a:gd name="connsiteX0" fmla="*/ 3 w 1731149"/>
                  <a:gd name="connsiteY0" fmla="*/ 320232 h 1588660"/>
                  <a:gd name="connsiteX1" fmla="*/ 556337 w 1731149"/>
                  <a:gd name="connsiteY1" fmla="*/ 318779 h 1588660"/>
                  <a:gd name="connsiteX2" fmla="*/ 850999 w 1731149"/>
                  <a:gd name="connsiteY2" fmla="*/ 59821 h 1588660"/>
                  <a:gd name="connsiteX3" fmla="*/ 1004879 w 1731149"/>
                  <a:gd name="connsiteY3" fmla="*/ 0 h 1588660"/>
                  <a:gd name="connsiteX4" fmla="*/ 1731149 w 1731149"/>
                  <a:gd name="connsiteY4" fmla="*/ 776575 h 1588660"/>
                  <a:gd name="connsiteX5" fmla="*/ 892428 w 1731149"/>
                  <a:gd name="connsiteY5" fmla="*/ 1588660 h 1588660"/>
                  <a:gd name="connsiteX6" fmla="*/ 892428 w 1731149"/>
                  <a:gd name="connsiteY6" fmla="*/ 1232918 h 1588660"/>
                  <a:gd name="connsiteX7" fmla="*/ 3 w 1731149"/>
                  <a:gd name="connsiteY7" fmla="*/ 1232918 h 1588660"/>
                  <a:gd name="connsiteX8" fmla="*/ 275211 w 1731149"/>
                  <a:gd name="connsiteY8" fmla="*/ 617659 h 1588660"/>
                  <a:gd name="connsiteX9" fmla="*/ 3 w 1731149"/>
                  <a:gd name="connsiteY9" fmla="*/ 320232 h 1588660"/>
                  <a:gd name="connsiteX0" fmla="*/ 5 w 1731151"/>
                  <a:gd name="connsiteY0" fmla="*/ 320232 h 1588660"/>
                  <a:gd name="connsiteX1" fmla="*/ 556339 w 1731151"/>
                  <a:gd name="connsiteY1" fmla="*/ 318779 h 1588660"/>
                  <a:gd name="connsiteX2" fmla="*/ 851001 w 1731151"/>
                  <a:gd name="connsiteY2" fmla="*/ 59821 h 1588660"/>
                  <a:gd name="connsiteX3" fmla="*/ 1004881 w 1731151"/>
                  <a:gd name="connsiteY3" fmla="*/ 0 h 1588660"/>
                  <a:gd name="connsiteX4" fmla="*/ 1731151 w 1731151"/>
                  <a:gd name="connsiteY4" fmla="*/ 776575 h 1588660"/>
                  <a:gd name="connsiteX5" fmla="*/ 892430 w 1731151"/>
                  <a:gd name="connsiteY5" fmla="*/ 1588660 h 1588660"/>
                  <a:gd name="connsiteX6" fmla="*/ 892430 w 1731151"/>
                  <a:gd name="connsiteY6" fmla="*/ 1232918 h 1588660"/>
                  <a:gd name="connsiteX7" fmla="*/ 5 w 1731151"/>
                  <a:gd name="connsiteY7" fmla="*/ 1232918 h 1588660"/>
                  <a:gd name="connsiteX8" fmla="*/ 275213 w 1731151"/>
                  <a:gd name="connsiteY8" fmla="*/ 617659 h 1588660"/>
                  <a:gd name="connsiteX9" fmla="*/ 5 w 1731151"/>
                  <a:gd name="connsiteY9" fmla="*/ 320232 h 1588660"/>
                  <a:gd name="connsiteX0" fmla="*/ 5 w 1731151"/>
                  <a:gd name="connsiteY0" fmla="*/ 320232 h 1588660"/>
                  <a:gd name="connsiteX1" fmla="*/ 556339 w 1731151"/>
                  <a:gd name="connsiteY1" fmla="*/ 318779 h 1588660"/>
                  <a:gd name="connsiteX2" fmla="*/ 851001 w 1731151"/>
                  <a:gd name="connsiteY2" fmla="*/ 59821 h 1588660"/>
                  <a:gd name="connsiteX3" fmla="*/ 1004881 w 1731151"/>
                  <a:gd name="connsiteY3" fmla="*/ 0 h 1588660"/>
                  <a:gd name="connsiteX4" fmla="*/ 1731151 w 1731151"/>
                  <a:gd name="connsiteY4" fmla="*/ 776575 h 1588660"/>
                  <a:gd name="connsiteX5" fmla="*/ 892430 w 1731151"/>
                  <a:gd name="connsiteY5" fmla="*/ 1588660 h 1588660"/>
                  <a:gd name="connsiteX6" fmla="*/ 892430 w 1731151"/>
                  <a:gd name="connsiteY6" fmla="*/ 1232918 h 1588660"/>
                  <a:gd name="connsiteX7" fmla="*/ 5 w 1731151"/>
                  <a:gd name="connsiteY7" fmla="*/ 1232918 h 1588660"/>
                  <a:gd name="connsiteX8" fmla="*/ 275213 w 1731151"/>
                  <a:gd name="connsiteY8" fmla="*/ 617659 h 1588660"/>
                  <a:gd name="connsiteX9" fmla="*/ 5 w 1731151"/>
                  <a:gd name="connsiteY9" fmla="*/ 320232 h 1588660"/>
                  <a:gd name="connsiteX0" fmla="*/ 3 w 1731149"/>
                  <a:gd name="connsiteY0" fmla="*/ 320232 h 1588660"/>
                  <a:gd name="connsiteX1" fmla="*/ 556337 w 1731149"/>
                  <a:gd name="connsiteY1" fmla="*/ 318779 h 1588660"/>
                  <a:gd name="connsiteX2" fmla="*/ 850999 w 1731149"/>
                  <a:gd name="connsiteY2" fmla="*/ 59821 h 1588660"/>
                  <a:gd name="connsiteX3" fmla="*/ 1004879 w 1731149"/>
                  <a:gd name="connsiteY3" fmla="*/ 0 h 1588660"/>
                  <a:gd name="connsiteX4" fmla="*/ 1731149 w 1731149"/>
                  <a:gd name="connsiteY4" fmla="*/ 776575 h 1588660"/>
                  <a:gd name="connsiteX5" fmla="*/ 892428 w 1731149"/>
                  <a:gd name="connsiteY5" fmla="*/ 1588660 h 1588660"/>
                  <a:gd name="connsiteX6" fmla="*/ 892428 w 1731149"/>
                  <a:gd name="connsiteY6" fmla="*/ 1232918 h 1588660"/>
                  <a:gd name="connsiteX7" fmla="*/ 3 w 1731149"/>
                  <a:gd name="connsiteY7" fmla="*/ 1232918 h 1588660"/>
                  <a:gd name="connsiteX8" fmla="*/ 275211 w 1731149"/>
                  <a:gd name="connsiteY8" fmla="*/ 617659 h 1588660"/>
                  <a:gd name="connsiteX9" fmla="*/ 3 w 1731149"/>
                  <a:gd name="connsiteY9" fmla="*/ 320232 h 1588660"/>
                  <a:gd name="connsiteX0" fmla="*/ 0 w 1731146"/>
                  <a:gd name="connsiteY0" fmla="*/ 320232 h 1588660"/>
                  <a:gd name="connsiteX1" fmla="*/ 556334 w 1731146"/>
                  <a:gd name="connsiteY1" fmla="*/ 318779 h 1588660"/>
                  <a:gd name="connsiteX2" fmla="*/ 850996 w 1731146"/>
                  <a:gd name="connsiteY2" fmla="*/ 59821 h 1588660"/>
                  <a:gd name="connsiteX3" fmla="*/ 1004876 w 1731146"/>
                  <a:gd name="connsiteY3" fmla="*/ 0 h 1588660"/>
                  <a:gd name="connsiteX4" fmla="*/ 1731146 w 1731146"/>
                  <a:gd name="connsiteY4" fmla="*/ 776575 h 1588660"/>
                  <a:gd name="connsiteX5" fmla="*/ 892425 w 1731146"/>
                  <a:gd name="connsiteY5" fmla="*/ 1588660 h 1588660"/>
                  <a:gd name="connsiteX6" fmla="*/ 892425 w 1731146"/>
                  <a:gd name="connsiteY6" fmla="*/ 1232918 h 1588660"/>
                  <a:gd name="connsiteX7" fmla="*/ 0 w 1731146"/>
                  <a:gd name="connsiteY7" fmla="*/ 1232918 h 1588660"/>
                  <a:gd name="connsiteX8" fmla="*/ 275208 w 1731146"/>
                  <a:gd name="connsiteY8" fmla="*/ 617659 h 1588660"/>
                  <a:gd name="connsiteX9" fmla="*/ 0 w 1731146"/>
                  <a:gd name="connsiteY9" fmla="*/ 320232 h 1588660"/>
                  <a:gd name="connsiteX0" fmla="*/ 0 w 1731146"/>
                  <a:gd name="connsiteY0" fmla="*/ 320232 h 1588660"/>
                  <a:gd name="connsiteX1" fmla="*/ 556334 w 1731146"/>
                  <a:gd name="connsiteY1" fmla="*/ 318779 h 1588660"/>
                  <a:gd name="connsiteX2" fmla="*/ 850996 w 1731146"/>
                  <a:gd name="connsiteY2" fmla="*/ 59821 h 1588660"/>
                  <a:gd name="connsiteX3" fmla="*/ 1004876 w 1731146"/>
                  <a:gd name="connsiteY3" fmla="*/ 0 h 1588660"/>
                  <a:gd name="connsiteX4" fmla="*/ 1731146 w 1731146"/>
                  <a:gd name="connsiteY4" fmla="*/ 776575 h 1588660"/>
                  <a:gd name="connsiteX5" fmla="*/ 892425 w 1731146"/>
                  <a:gd name="connsiteY5" fmla="*/ 1588660 h 1588660"/>
                  <a:gd name="connsiteX6" fmla="*/ 892425 w 1731146"/>
                  <a:gd name="connsiteY6" fmla="*/ 1232918 h 1588660"/>
                  <a:gd name="connsiteX7" fmla="*/ 0 w 1731146"/>
                  <a:gd name="connsiteY7" fmla="*/ 1232918 h 1588660"/>
                  <a:gd name="connsiteX8" fmla="*/ 275208 w 1731146"/>
                  <a:gd name="connsiteY8" fmla="*/ 617659 h 1588660"/>
                  <a:gd name="connsiteX9" fmla="*/ 0 w 1731146"/>
                  <a:gd name="connsiteY9" fmla="*/ 320232 h 1588660"/>
                  <a:gd name="connsiteX0" fmla="*/ 0 w 1731146"/>
                  <a:gd name="connsiteY0" fmla="*/ 320232 h 1588660"/>
                  <a:gd name="connsiteX1" fmla="*/ 556334 w 1731146"/>
                  <a:gd name="connsiteY1" fmla="*/ 318779 h 1588660"/>
                  <a:gd name="connsiteX2" fmla="*/ 850996 w 1731146"/>
                  <a:gd name="connsiteY2" fmla="*/ 59821 h 1588660"/>
                  <a:gd name="connsiteX3" fmla="*/ 1004876 w 1731146"/>
                  <a:gd name="connsiteY3" fmla="*/ 0 h 1588660"/>
                  <a:gd name="connsiteX4" fmla="*/ 1731146 w 1731146"/>
                  <a:gd name="connsiteY4" fmla="*/ 776575 h 1588660"/>
                  <a:gd name="connsiteX5" fmla="*/ 892425 w 1731146"/>
                  <a:gd name="connsiteY5" fmla="*/ 1588660 h 1588660"/>
                  <a:gd name="connsiteX6" fmla="*/ 892425 w 1731146"/>
                  <a:gd name="connsiteY6" fmla="*/ 1232918 h 1588660"/>
                  <a:gd name="connsiteX7" fmla="*/ 0 w 1731146"/>
                  <a:gd name="connsiteY7" fmla="*/ 1232918 h 1588660"/>
                  <a:gd name="connsiteX8" fmla="*/ 275208 w 1731146"/>
                  <a:gd name="connsiteY8" fmla="*/ 617659 h 1588660"/>
                  <a:gd name="connsiteX9" fmla="*/ 0 w 1731146"/>
                  <a:gd name="connsiteY9" fmla="*/ 320232 h 1588660"/>
                  <a:gd name="connsiteX0" fmla="*/ 0 w 1731146"/>
                  <a:gd name="connsiteY0" fmla="*/ 320232 h 1588660"/>
                  <a:gd name="connsiteX1" fmla="*/ 556334 w 1731146"/>
                  <a:gd name="connsiteY1" fmla="*/ 318779 h 1588660"/>
                  <a:gd name="connsiteX2" fmla="*/ 850996 w 1731146"/>
                  <a:gd name="connsiteY2" fmla="*/ 59821 h 1588660"/>
                  <a:gd name="connsiteX3" fmla="*/ 1004876 w 1731146"/>
                  <a:gd name="connsiteY3" fmla="*/ 0 h 1588660"/>
                  <a:gd name="connsiteX4" fmla="*/ 1731146 w 1731146"/>
                  <a:gd name="connsiteY4" fmla="*/ 776575 h 1588660"/>
                  <a:gd name="connsiteX5" fmla="*/ 892425 w 1731146"/>
                  <a:gd name="connsiteY5" fmla="*/ 1588660 h 1588660"/>
                  <a:gd name="connsiteX6" fmla="*/ 892425 w 1731146"/>
                  <a:gd name="connsiteY6" fmla="*/ 1232918 h 1588660"/>
                  <a:gd name="connsiteX7" fmla="*/ 0 w 1731146"/>
                  <a:gd name="connsiteY7" fmla="*/ 1232918 h 1588660"/>
                  <a:gd name="connsiteX8" fmla="*/ 281126 w 1731146"/>
                  <a:gd name="connsiteY8" fmla="*/ 620619 h 1588660"/>
                  <a:gd name="connsiteX9" fmla="*/ 0 w 1731146"/>
                  <a:gd name="connsiteY9" fmla="*/ 320232 h 1588660"/>
                  <a:gd name="connsiteX0" fmla="*/ 0 w 1731146"/>
                  <a:gd name="connsiteY0" fmla="*/ 320232 h 1588660"/>
                  <a:gd name="connsiteX1" fmla="*/ 556334 w 1731146"/>
                  <a:gd name="connsiteY1" fmla="*/ 318779 h 1588660"/>
                  <a:gd name="connsiteX2" fmla="*/ 850996 w 1731146"/>
                  <a:gd name="connsiteY2" fmla="*/ 59821 h 1588660"/>
                  <a:gd name="connsiteX3" fmla="*/ 1004876 w 1731146"/>
                  <a:gd name="connsiteY3" fmla="*/ 0 h 1588660"/>
                  <a:gd name="connsiteX4" fmla="*/ 1731146 w 1731146"/>
                  <a:gd name="connsiteY4" fmla="*/ 776575 h 1588660"/>
                  <a:gd name="connsiteX5" fmla="*/ 892425 w 1731146"/>
                  <a:gd name="connsiteY5" fmla="*/ 1588660 h 1588660"/>
                  <a:gd name="connsiteX6" fmla="*/ 892425 w 1731146"/>
                  <a:gd name="connsiteY6" fmla="*/ 1232918 h 1588660"/>
                  <a:gd name="connsiteX7" fmla="*/ 0 w 1731146"/>
                  <a:gd name="connsiteY7" fmla="*/ 1232918 h 1588660"/>
                  <a:gd name="connsiteX8" fmla="*/ 136124 w 1731146"/>
                  <a:gd name="connsiteY8" fmla="*/ 922459 h 1588660"/>
                  <a:gd name="connsiteX9" fmla="*/ 281126 w 1731146"/>
                  <a:gd name="connsiteY9" fmla="*/ 620619 h 1588660"/>
                  <a:gd name="connsiteX10" fmla="*/ 0 w 1731146"/>
                  <a:gd name="connsiteY10" fmla="*/ 320232 h 1588660"/>
                  <a:gd name="connsiteX0" fmla="*/ 0 w 1731146"/>
                  <a:gd name="connsiteY0" fmla="*/ 320232 h 1588660"/>
                  <a:gd name="connsiteX1" fmla="*/ 556334 w 1731146"/>
                  <a:gd name="connsiteY1" fmla="*/ 318779 h 1588660"/>
                  <a:gd name="connsiteX2" fmla="*/ 850996 w 1731146"/>
                  <a:gd name="connsiteY2" fmla="*/ 59821 h 1588660"/>
                  <a:gd name="connsiteX3" fmla="*/ 1004876 w 1731146"/>
                  <a:gd name="connsiteY3" fmla="*/ 0 h 1588660"/>
                  <a:gd name="connsiteX4" fmla="*/ 1731146 w 1731146"/>
                  <a:gd name="connsiteY4" fmla="*/ 776575 h 1588660"/>
                  <a:gd name="connsiteX5" fmla="*/ 892425 w 1731146"/>
                  <a:gd name="connsiteY5" fmla="*/ 1588660 h 1588660"/>
                  <a:gd name="connsiteX6" fmla="*/ 892425 w 1731146"/>
                  <a:gd name="connsiteY6" fmla="*/ 1232918 h 1588660"/>
                  <a:gd name="connsiteX7" fmla="*/ 0 w 1731146"/>
                  <a:gd name="connsiteY7" fmla="*/ 1232918 h 1588660"/>
                  <a:gd name="connsiteX8" fmla="*/ 266330 w 1731146"/>
                  <a:gd name="connsiteY8" fmla="*/ 955011 h 1588660"/>
                  <a:gd name="connsiteX9" fmla="*/ 281126 w 1731146"/>
                  <a:gd name="connsiteY9" fmla="*/ 620619 h 1588660"/>
                  <a:gd name="connsiteX10" fmla="*/ 0 w 1731146"/>
                  <a:gd name="connsiteY10" fmla="*/ 320232 h 1588660"/>
                  <a:gd name="connsiteX0" fmla="*/ 0 w 1731146"/>
                  <a:gd name="connsiteY0" fmla="*/ 320232 h 1588660"/>
                  <a:gd name="connsiteX1" fmla="*/ 556334 w 1731146"/>
                  <a:gd name="connsiteY1" fmla="*/ 318779 h 1588660"/>
                  <a:gd name="connsiteX2" fmla="*/ 850996 w 1731146"/>
                  <a:gd name="connsiteY2" fmla="*/ 59821 h 1588660"/>
                  <a:gd name="connsiteX3" fmla="*/ 1004876 w 1731146"/>
                  <a:gd name="connsiteY3" fmla="*/ 0 h 1588660"/>
                  <a:gd name="connsiteX4" fmla="*/ 1731146 w 1731146"/>
                  <a:gd name="connsiteY4" fmla="*/ 776575 h 1588660"/>
                  <a:gd name="connsiteX5" fmla="*/ 892425 w 1731146"/>
                  <a:gd name="connsiteY5" fmla="*/ 1588660 h 1588660"/>
                  <a:gd name="connsiteX6" fmla="*/ 892425 w 1731146"/>
                  <a:gd name="connsiteY6" fmla="*/ 1232918 h 1588660"/>
                  <a:gd name="connsiteX7" fmla="*/ 582967 w 1731146"/>
                  <a:gd name="connsiteY7" fmla="*/ 1233178 h 1588660"/>
                  <a:gd name="connsiteX8" fmla="*/ 0 w 1731146"/>
                  <a:gd name="connsiteY8" fmla="*/ 1232918 h 1588660"/>
                  <a:gd name="connsiteX9" fmla="*/ 266330 w 1731146"/>
                  <a:gd name="connsiteY9" fmla="*/ 955011 h 1588660"/>
                  <a:gd name="connsiteX10" fmla="*/ 281126 w 1731146"/>
                  <a:gd name="connsiteY10" fmla="*/ 620619 h 1588660"/>
                  <a:gd name="connsiteX11" fmla="*/ 0 w 1731146"/>
                  <a:gd name="connsiteY11" fmla="*/ 320232 h 1588660"/>
                  <a:gd name="connsiteX0" fmla="*/ 0 w 1731146"/>
                  <a:gd name="connsiteY0" fmla="*/ 320232 h 1588660"/>
                  <a:gd name="connsiteX1" fmla="*/ 556334 w 1731146"/>
                  <a:gd name="connsiteY1" fmla="*/ 318779 h 1588660"/>
                  <a:gd name="connsiteX2" fmla="*/ 850996 w 1731146"/>
                  <a:gd name="connsiteY2" fmla="*/ 59821 h 1588660"/>
                  <a:gd name="connsiteX3" fmla="*/ 1004876 w 1731146"/>
                  <a:gd name="connsiteY3" fmla="*/ 0 h 1588660"/>
                  <a:gd name="connsiteX4" fmla="*/ 1731146 w 1731146"/>
                  <a:gd name="connsiteY4" fmla="*/ 776575 h 1588660"/>
                  <a:gd name="connsiteX5" fmla="*/ 892425 w 1731146"/>
                  <a:gd name="connsiteY5" fmla="*/ 1588660 h 1588660"/>
                  <a:gd name="connsiteX6" fmla="*/ 853956 w 1731146"/>
                  <a:gd name="connsiteY6" fmla="*/ 1460778 h 1588660"/>
                  <a:gd name="connsiteX7" fmla="*/ 582967 w 1731146"/>
                  <a:gd name="connsiteY7" fmla="*/ 1233178 h 1588660"/>
                  <a:gd name="connsiteX8" fmla="*/ 0 w 1731146"/>
                  <a:gd name="connsiteY8" fmla="*/ 1232918 h 1588660"/>
                  <a:gd name="connsiteX9" fmla="*/ 266330 w 1731146"/>
                  <a:gd name="connsiteY9" fmla="*/ 955011 h 1588660"/>
                  <a:gd name="connsiteX10" fmla="*/ 281126 w 1731146"/>
                  <a:gd name="connsiteY10" fmla="*/ 620619 h 1588660"/>
                  <a:gd name="connsiteX11" fmla="*/ 0 w 1731146"/>
                  <a:gd name="connsiteY11" fmla="*/ 320232 h 1588660"/>
                  <a:gd name="connsiteX0" fmla="*/ 0 w 1731146"/>
                  <a:gd name="connsiteY0" fmla="*/ 320232 h 1517638"/>
                  <a:gd name="connsiteX1" fmla="*/ 556334 w 1731146"/>
                  <a:gd name="connsiteY1" fmla="*/ 318779 h 1517638"/>
                  <a:gd name="connsiteX2" fmla="*/ 850996 w 1731146"/>
                  <a:gd name="connsiteY2" fmla="*/ 59821 h 1517638"/>
                  <a:gd name="connsiteX3" fmla="*/ 1004876 w 1731146"/>
                  <a:gd name="connsiteY3" fmla="*/ 0 h 1517638"/>
                  <a:gd name="connsiteX4" fmla="*/ 1731146 w 1731146"/>
                  <a:gd name="connsiteY4" fmla="*/ 776575 h 1517638"/>
                  <a:gd name="connsiteX5" fmla="*/ 1010794 w 1731146"/>
                  <a:gd name="connsiteY5" fmla="*/ 1517638 h 1517638"/>
                  <a:gd name="connsiteX6" fmla="*/ 853956 w 1731146"/>
                  <a:gd name="connsiteY6" fmla="*/ 1460778 h 1517638"/>
                  <a:gd name="connsiteX7" fmla="*/ 582967 w 1731146"/>
                  <a:gd name="connsiteY7" fmla="*/ 1233178 h 1517638"/>
                  <a:gd name="connsiteX8" fmla="*/ 0 w 1731146"/>
                  <a:gd name="connsiteY8" fmla="*/ 1232918 h 1517638"/>
                  <a:gd name="connsiteX9" fmla="*/ 266330 w 1731146"/>
                  <a:gd name="connsiteY9" fmla="*/ 955011 h 1517638"/>
                  <a:gd name="connsiteX10" fmla="*/ 281126 w 1731146"/>
                  <a:gd name="connsiteY10" fmla="*/ 620619 h 1517638"/>
                  <a:gd name="connsiteX11" fmla="*/ 0 w 1731146"/>
                  <a:gd name="connsiteY11" fmla="*/ 320232 h 1517638"/>
                  <a:gd name="connsiteX0" fmla="*/ 0 w 1589104"/>
                  <a:gd name="connsiteY0" fmla="*/ 320232 h 1517638"/>
                  <a:gd name="connsiteX1" fmla="*/ 556334 w 1589104"/>
                  <a:gd name="connsiteY1" fmla="*/ 318779 h 1517638"/>
                  <a:gd name="connsiteX2" fmla="*/ 850996 w 1589104"/>
                  <a:gd name="connsiteY2" fmla="*/ 59821 h 1517638"/>
                  <a:gd name="connsiteX3" fmla="*/ 1004876 w 1589104"/>
                  <a:gd name="connsiteY3" fmla="*/ 0 h 1517638"/>
                  <a:gd name="connsiteX4" fmla="*/ 1589104 w 1589104"/>
                  <a:gd name="connsiteY4" fmla="*/ 936373 h 1517638"/>
                  <a:gd name="connsiteX5" fmla="*/ 1010794 w 1589104"/>
                  <a:gd name="connsiteY5" fmla="*/ 1517638 h 1517638"/>
                  <a:gd name="connsiteX6" fmla="*/ 853956 w 1589104"/>
                  <a:gd name="connsiteY6" fmla="*/ 1460778 h 1517638"/>
                  <a:gd name="connsiteX7" fmla="*/ 582967 w 1589104"/>
                  <a:gd name="connsiteY7" fmla="*/ 1233178 h 1517638"/>
                  <a:gd name="connsiteX8" fmla="*/ 0 w 1589104"/>
                  <a:gd name="connsiteY8" fmla="*/ 1232918 h 1517638"/>
                  <a:gd name="connsiteX9" fmla="*/ 266330 w 1589104"/>
                  <a:gd name="connsiteY9" fmla="*/ 955011 h 1517638"/>
                  <a:gd name="connsiteX10" fmla="*/ 281126 w 1589104"/>
                  <a:gd name="connsiteY10" fmla="*/ 620619 h 1517638"/>
                  <a:gd name="connsiteX11" fmla="*/ 0 w 1589104"/>
                  <a:gd name="connsiteY11" fmla="*/ 320232 h 1517638"/>
                  <a:gd name="connsiteX0" fmla="*/ 0 w 1589104"/>
                  <a:gd name="connsiteY0" fmla="*/ 320232 h 1517638"/>
                  <a:gd name="connsiteX1" fmla="*/ 556334 w 1589104"/>
                  <a:gd name="connsiteY1" fmla="*/ 318779 h 1517638"/>
                  <a:gd name="connsiteX2" fmla="*/ 850996 w 1589104"/>
                  <a:gd name="connsiteY2" fmla="*/ 59821 h 1517638"/>
                  <a:gd name="connsiteX3" fmla="*/ 1004876 w 1589104"/>
                  <a:gd name="connsiteY3" fmla="*/ 0 h 1517638"/>
                  <a:gd name="connsiteX4" fmla="*/ 1373080 w 1589104"/>
                  <a:gd name="connsiteY4" fmla="*/ 591026 h 1517638"/>
                  <a:gd name="connsiteX5" fmla="*/ 1589104 w 1589104"/>
                  <a:gd name="connsiteY5" fmla="*/ 936373 h 1517638"/>
                  <a:gd name="connsiteX6" fmla="*/ 1010794 w 1589104"/>
                  <a:gd name="connsiteY6" fmla="*/ 1517638 h 1517638"/>
                  <a:gd name="connsiteX7" fmla="*/ 853956 w 1589104"/>
                  <a:gd name="connsiteY7" fmla="*/ 1460778 h 1517638"/>
                  <a:gd name="connsiteX8" fmla="*/ 582967 w 1589104"/>
                  <a:gd name="connsiteY8" fmla="*/ 1233178 h 1517638"/>
                  <a:gd name="connsiteX9" fmla="*/ 0 w 1589104"/>
                  <a:gd name="connsiteY9" fmla="*/ 1232918 h 1517638"/>
                  <a:gd name="connsiteX10" fmla="*/ 266330 w 1589104"/>
                  <a:gd name="connsiteY10" fmla="*/ 955011 h 1517638"/>
                  <a:gd name="connsiteX11" fmla="*/ 281126 w 1589104"/>
                  <a:gd name="connsiteY11" fmla="*/ 620619 h 1517638"/>
                  <a:gd name="connsiteX12" fmla="*/ 0 w 1589104"/>
                  <a:gd name="connsiteY12" fmla="*/ 320232 h 1517638"/>
                  <a:gd name="connsiteX0" fmla="*/ 0 w 1589104"/>
                  <a:gd name="connsiteY0" fmla="*/ 320232 h 1517638"/>
                  <a:gd name="connsiteX1" fmla="*/ 556334 w 1589104"/>
                  <a:gd name="connsiteY1" fmla="*/ 318779 h 1517638"/>
                  <a:gd name="connsiteX2" fmla="*/ 850996 w 1589104"/>
                  <a:gd name="connsiteY2" fmla="*/ 59821 h 1517638"/>
                  <a:gd name="connsiteX3" fmla="*/ 1004876 w 1589104"/>
                  <a:gd name="connsiteY3" fmla="*/ 0 h 1517638"/>
                  <a:gd name="connsiteX4" fmla="*/ 1583185 w 1589104"/>
                  <a:gd name="connsiteY4" fmla="*/ 596945 h 1517638"/>
                  <a:gd name="connsiteX5" fmla="*/ 1589104 w 1589104"/>
                  <a:gd name="connsiteY5" fmla="*/ 936373 h 1517638"/>
                  <a:gd name="connsiteX6" fmla="*/ 1010794 w 1589104"/>
                  <a:gd name="connsiteY6" fmla="*/ 1517638 h 1517638"/>
                  <a:gd name="connsiteX7" fmla="*/ 853956 w 1589104"/>
                  <a:gd name="connsiteY7" fmla="*/ 1460778 h 1517638"/>
                  <a:gd name="connsiteX8" fmla="*/ 582967 w 1589104"/>
                  <a:gd name="connsiteY8" fmla="*/ 1233178 h 1517638"/>
                  <a:gd name="connsiteX9" fmla="*/ 0 w 1589104"/>
                  <a:gd name="connsiteY9" fmla="*/ 1232918 h 1517638"/>
                  <a:gd name="connsiteX10" fmla="*/ 266330 w 1589104"/>
                  <a:gd name="connsiteY10" fmla="*/ 955011 h 1517638"/>
                  <a:gd name="connsiteX11" fmla="*/ 281126 w 1589104"/>
                  <a:gd name="connsiteY11" fmla="*/ 620619 h 1517638"/>
                  <a:gd name="connsiteX12" fmla="*/ 0 w 1589104"/>
                  <a:gd name="connsiteY12" fmla="*/ 320232 h 1517638"/>
                  <a:gd name="connsiteX0" fmla="*/ 0 w 1592063"/>
                  <a:gd name="connsiteY0" fmla="*/ 320232 h 1517638"/>
                  <a:gd name="connsiteX1" fmla="*/ 556334 w 1592063"/>
                  <a:gd name="connsiteY1" fmla="*/ 318779 h 1517638"/>
                  <a:gd name="connsiteX2" fmla="*/ 850996 w 1592063"/>
                  <a:gd name="connsiteY2" fmla="*/ 59821 h 1517638"/>
                  <a:gd name="connsiteX3" fmla="*/ 1004876 w 1592063"/>
                  <a:gd name="connsiteY3" fmla="*/ 0 h 1517638"/>
                  <a:gd name="connsiteX4" fmla="*/ 1583185 w 1592063"/>
                  <a:gd name="connsiteY4" fmla="*/ 596945 h 1517638"/>
                  <a:gd name="connsiteX5" fmla="*/ 1592063 w 1592063"/>
                  <a:gd name="connsiteY5" fmla="*/ 942292 h 1517638"/>
                  <a:gd name="connsiteX6" fmla="*/ 1010794 w 1592063"/>
                  <a:gd name="connsiteY6" fmla="*/ 1517638 h 1517638"/>
                  <a:gd name="connsiteX7" fmla="*/ 853956 w 1592063"/>
                  <a:gd name="connsiteY7" fmla="*/ 1460778 h 1517638"/>
                  <a:gd name="connsiteX8" fmla="*/ 582967 w 1592063"/>
                  <a:gd name="connsiteY8" fmla="*/ 1233178 h 1517638"/>
                  <a:gd name="connsiteX9" fmla="*/ 0 w 1592063"/>
                  <a:gd name="connsiteY9" fmla="*/ 1232918 h 1517638"/>
                  <a:gd name="connsiteX10" fmla="*/ 266330 w 1592063"/>
                  <a:gd name="connsiteY10" fmla="*/ 955011 h 1517638"/>
                  <a:gd name="connsiteX11" fmla="*/ 281126 w 1592063"/>
                  <a:gd name="connsiteY11" fmla="*/ 620619 h 1517638"/>
                  <a:gd name="connsiteX12" fmla="*/ 0 w 1592063"/>
                  <a:gd name="connsiteY12" fmla="*/ 320232 h 1517638"/>
                  <a:gd name="connsiteX0" fmla="*/ 0 w 1589104"/>
                  <a:gd name="connsiteY0" fmla="*/ 320232 h 1517638"/>
                  <a:gd name="connsiteX1" fmla="*/ 556334 w 1589104"/>
                  <a:gd name="connsiteY1" fmla="*/ 318779 h 1517638"/>
                  <a:gd name="connsiteX2" fmla="*/ 850996 w 1589104"/>
                  <a:gd name="connsiteY2" fmla="*/ 59821 h 1517638"/>
                  <a:gd name="connsiteX3" fmla="*/ 1004876 w 1589104"/>
                  <a:gd name="connsiteY3" fmla="*/ 0 h 1517638"/>
                  <a:gd name="connsiteX4" fmla="*/ 1583185 w 1589104"/>
                  <a:gd name="connsiteY4" fmla="*/ 596945 h 1517638"/>
                  <a:gd name="connsiteX5" fmla="*/ 1589104 w 1589104"/>
                  <a:gd name="connsiteY5" fmla="*/ 948210 h 1517638"/>
                  <a:gd name="connsiteX6" fmla="*/ 1010794 w 1589104"/>
                  <a:gd name="connsiteY6" fmla="*/ 1517638 h 1517638"/>
                  <a:gd name="connsiteX7" fmla="*/ 853956 w 1589104"/>
                  <a:gd name="connsiteY7" fmla="*/ 1460778 h 1517638"/>
                  <a:gd name="connsiteX8" fmla="*/ 582967 w 1589104"/>
                  <a:gd name="connsiteY8" fmla="*/ 1233178 h 1517638"/>
                  <a:gd name="connsiteX9" fmla="*/ 0 w 1589104"/>
                  <a:gd name="connsiteY9" fmla="*/ 1232918 h 1517638"/>
                  <a:gd name="connsiteX10" fmla="*/ 266330 w 1589104"/>
                  <a:gd name="connsiteY10" fmla="*/ 955011 h 1517638"/>
                  <a:gd name="connsiteX11" fmla="*/ 281126 w 1589104"/>
                  <a:gd name="connsiteY11" fmla="*/ 620619 h 1517638"/>
                  <a:gd name="connsiteX12" fmla="*/ 0 w 1589104"/>
                  <a:gd name="connsiteY12" fmla="*/ 320232 h 1517638"/>
                  <a:gd name="connsiteX0" fmla="*/ 0 w 1589104"/>
                  <a:gd name="connsiteY0" fmla="*/ 320232 h 1514679"/>
                  <a:gd name="connsiteX1" fmla="*/ 556334 w 1589104"/>
                  <a:gd name="connsiteY1" fmla="*/ 318779 h 1514679"/>
                  <a:gd name="connsiteX2" fmla="*/ 850996 w 1589104"/>
                  <a:gd name="connsiteY2" fmla="*/ 59821 h 1514679"/>
                  <a:gd name="connsiteX3" fmla="*/ 1004876 w 1589104"/>
                  <a:gd name="connsiteY3" fmla="*/ 0 h 1514679"/>
                  <a:gd name="connsiteX4" fmla="*/ 1583185 w 1589104"/>
                  <a:gd name="connsiteY4" fmla="*/ 596945 h 1514679"/>
                  <a:gd name="connsiteX5" fmla="*/ 1589104 w 1589104"/>
                  <a:gd name="connsiteY5" fmla="*/ 948210 h 1514679"/>
                  <a:gd name="connsiteX6" fmla="*/ 1013753 w 1589104"/>
                  <a:gd name="connsiteY6" fmla="*/ 1514679 h 1514679"/>
                  <a:gd name="connsiteX7" fmla="*/ 853956 w 1589104"/>
                  <a:gd name="connsiteY7" fmla="*/ 1460778 h 1514679"/>
                  <a:gd name="connsiteX8" fmla="*/ 582967 w 1589104"/>
                  <a:gd name="connsiteY8" fmla="*/ 1233178 h 1514679"/>
                  <a:gd name="connsiteX9" fmla="*/ 0 w 1589104"/>
                  <a:gd name="connsiteY9" fmla="*/ 1232918 h 1514679"/>
                  <a:gd name="connsiteX10" fmla="*/ 266330 w 1589104"/>
                  <a:gd name="connsiteY10" fmla="*/ 955011 h 1514679"/>
                  <a:gd name="connsiteX11" fmla="*/ 281126 w 1589104"/>
                  <a:gd name="connsiteY11" fmla="*/ 620619 h 1514679"/>
                  <a:gd name="connsiteX12" fmla="*/ 0 w 1589104"/>
                  <a:gd name="connsiteY12" fmla="*/ 320232 h 1514679"/>
                  <a:gd name="connsiteX0" fmla="*/ 0 w 1589104"/>
                  <a:gd name="connsiteY0" fmla="*/ 320232 h 1514679"/>
                  <a:gd name="connsiteX1" fmla="*/ 556334 w 1589104"/>
                  <a:gd name="connsiteY1" fmla="*/ 318779 h 1514679"/>
                  <a:gd name="connsiteX2" fmla="*/ 850996 w 1589104"/>
                  <a:gd name="connsiteY2" fmla="*/ 59821 h 1514679"/>
                  <a:gd name="connsiteX3" fmla="*/ 1004876 w 1589104"/>
                  <a:gd name="connsiteY3" fmla="*/ 0 h 1514679"/>
                  <a:gd name="connsiteX4" fmla="*/ 1583185 w 1589104"/>
                  <a:gd name="connsiteY4" fmla="*/ 596945 h 1514679"/>
                  <a:gd name="connsiteX5" fmla="*/ 1589104 w 1589104"/>
                  <a:gd name="connsiteY5" fmla="*/ 948210 h 1514679"/>
                  <a:gd name="connsiteX6" fmla="*/ 1013753 w 1589104"/>
                  <a:gd name="connsiteY6" fmla="*/ 1514679 h 1514679"/>
                  <a:gd name="connsiteX7" fmla="*/ 853956 w 1589104"/>
                  <a:gd name="connsiteY7" fmla="*/ 1460778 h 1514679"/>
                  <a:gd name="connsiteX8" fmla="*/ 582967 w 1589104"/>
                  <a:gd name="connsiteY8" fmla="*/ 1233178 h 1514679"/>
                  <a:gd name="connsiteX9" fmla="*/ 0 w 1589104"/>
                  <a:gd name="connsiteY9" fmla="*/ 1232918 h 1514679"/>
                  <a:gd name="connsiteX10" fmla="*/ 266330 w 1589104"/>
                  <a:gd name="connsiteY10" fmla="*/ 955011 h 1514679"/>
                  <a:gd name="connsiteX11" fmla="*/ 287045 w 1589104"/>
                  <a:gd name="connsiteY11" fmla="*/ 611742 h 1514679"/>
                  <a:gd name="connsiteX12" fmla="*/ 0 w 1589104"/>
                  <a:gd name="connsiteY12" fmla="*/ 320232 h 1514679"/>
                  <a:gd name="connsiteX0" fmla="*/ 0 w 1589104"/>
                  <a:gd name="connsiteY0" fmla="*/ 320232 h 1514679"/>
                  <a:gd name="connsiteX1" fmla="*/ 556334 w 1589104"/>
                  <a:gd name="connsiteY1" fmla="*/ 318779 h 1514679"/>
                  <a:gd name="connsiteX2" fmla="*/ 850996 w 1589104"/>
                  <a:gd name="connsiteY2" fmla="*/ 59821 h 1514679"/>
                  <a:gd name="connsiteX3" fmla="*/ 1004876 w 1589104"/>
                  <a:gd name="connsiteY3" fmla="*/ 0 h 1514679"/>
                  <a:gd name="connsiteX4" fmla="*/ 1583185 w 1589104"/>
                  <a:gd name="connsiteY4" fmla="*/ 596945 h 1514679"/>
                  <a:gd name="connsiteX5" fmla="*/ 1589104 w 1589104"/>
                  <a:gd name="connsiteY5" fmla="*/ 948210 h 1514679"/>
                  <a:gd name="connsiteX6" fmla="*/ 1013753 w 1589104"/>
                  <a:gd name="connsiteY6" fmla="*/ 1514679 h 1514679"/>
                  <a:gd name="connsiteX7" fmla="*/ 853956 w 1589104"/>
                  <a:gd name="connsiteY7" fmla="*/ 1460778 h 1514679"/>
                  <a:gd name="connsiteX8" fmla="*/ 582967 w 1589104"/>
                  <a:gd name="connsiteY8" fmla="*/ 1233178 h 1514679"/>
                  <a:gd name="connsiteX9" fmla="*/ 0 w 1589104"/>
                  <a:gd name="connsiteY9" fmla="*/ 1232918 h 1514679"/>
                  <a:gd name="connsiteX10" fmla="*/ 266330 w 1589104"/>
                  <a:gd name="connsiteY10" fmla="*/ 955011 h 1514679"/>
                  <a:gd name="connsiteX11" fmla="*/ 287045 w 1589104"/>
                  <a:gd name="connsiteY11" fmla="*/ 611742 h 1514679"/>
                  <a:gd name="connsiteX12" fmla="*/ 0 w 1589104"/>
                  <a:gd name="connsiteY12" fmla="*/ 320232 h 1514679"/>
                  <a:gd name="connsiteX0" fmla="*/ 0 w 1589104"/>
                  <a:gd name="connsiteY0" fmla="*/ 320232 h 1514679"/>
                  <a:gd name="connsiteX1" fmla="*/ 556334 w 1589104"/>
                  <a:gd name="connsiteY1" fmla="*/ 318779 h 1514679"/>
                  <a:gd name="connsiteX2" fmla="*/ 850996 w 1589104"/>
                  <a:gd name="connsiteY2" fmla="*/ 59821 h 1514679"/>
                  <a:gd name="connsiteX3" fmla="*/ 1004876 w 1589104"/>
                  <a:gd name="connsiteY3" fmla="*/ 0 h 1514679"/>
                  <a:gd name="connsiteX4" fmla="*/ 1583185 w 1589104"/>
                  <a:gd name="connsiteY4" fmla="*/ 596945 h 1514679"/>
                  <a:gd name="connsiteX5" fmla="*/ 1589104 w 1589104"/>
                  <a:gd name="connsiteY5" fmla="*/ 948210 h 1514679"/>
                  <a:gd name="connsiteX6" fmla="*/ 1013753 w 1589104"/>
                  <a:gd name="connsiteY6" fmla="*/ 1514679 h 1514679"/>
                  <a:gd name="connsiteX7" fmla="*/ 853956 w 1589104"/>
                  <a:gd name="connsiteY7" fmla="*/ 1460778 h 1514679"/>
                  <a:gd name="connsiteX8" fmla="*/ 582967 w 1589104"/>
                  <a:gd name="connsiteY8" fmla="*/ 1233178 h 1514679"/>
                  <a:gd name="connsiteX9" fmla="*/ 0 w 1589104"/>
                  <a:gd name="connsiteY9" fmla="*/ 1232918 h 1514679"/>
                  <a:gd name="connsiteX10" fmla="*/ 266330 w 1589104"/>
                  <a:gd name="connsiteY10" fmla="*/ 955011 h 1514679"/>
                  <a:gd name="connsiteX11" fmla="*/ 287045 w 1589104"/>
                  <a:gd name="connsiteY11" fmla="*/ 611742 h 1514679"/>
                  <a:gd name="connsiteX12" fmla="*/ 0 w 1589104"/>
                  <a:gd name="connsiteY12" fmla="*/ 320232 h 1514679"/>
                  <a:gd name="connsiteX0" fmla="*/ 0 w 1589104"/>
                  <a:gd name="connsiteY0" fmla="*/ 320232 h 1514679"/>
                  <a:gd name="connsiteX1" fmla="*/ 556334 w 1589104"/>
                  <a:gd name="connsiteY1" fmla="*/ 318779 h 1514679"/>
                  <a:gd name="connsiteX2" fmla="*/ 850996 w 1589104"/>
                  <a:gd name="connsiteY2" fmla="*/ 59821 h 1514679"/>
                  <a:gd name="connsiteX3" fmla="*/ 1004876 w 1589104"/>
                  <a:gd name="connsiteY3" fmla="*/ 0 h 1514679"/>
                  <a:gd name="connsiteX4" fmla="*/ 1583185 w 1589104"/>
                  <a:gd name="connsiteY4" fmla="*/ 596945 h 1514679"/>
                  <a:gd name="connsiteX5" fmla="*/ 1589104 w 1589104"/>
                  <a:gd name="connsiteY5" fmla="*/ 948210 h 1514679"/>
                  <a:gd name="connsiteX6" fmla="*/ 1013753 w 1589104"/>
                  <a:gd name="connsiteY6" fmla="*/ 1514679 h 1514679"/>
                  <a:gd name="connsiteX7" fmla="*/ 853956 w 1589104"/>
                  <a:gd name="connsiteY7" fmla="*/ 1460778 h 1514679"/>
                  <a:gd name="connsiteX8" fmla="*/ 582967 w 1589104"/>
                  <a:gd name="connsiteY8" fmla="*/ 1233178 h 1514679"/>
                  <a:gd name="connsiteX9" fmla="*/ 0 w 1589104"/>
                  <a:gd name="connsiteY9" fmla="*/ 1232918 h 1514679"/>
                  <a:gd name="connsiteX10" fmla="*/ 266330 w 1589104"/>
                  <a:gd name="connsiteY10" fmla="*/ 955011 h 1514679"/>
                  <a:gd name="connsiteX11" fmla="*/ 287045 w 1589104"/>
                  <a:gd name="connsiteY11" fmla="*/ 611742 h 1514679"/>
                  <a:gd name="connsiteX12" fmla="*/ 0 w 1589104"/>
                  <a:gd name="connsiteY12" fmla="*/ 320232 h 1514679"/>
                  <a:gd name="connsiteX0" fmla="*/ 0 w 1589104"/>
                  <a:gd name="connsiteY0" fmla="*/ 320232 h 1514679"/>
                  <a:gd name="connsiteX1" fmla="*/ 556334 w 1589104"/>
                  <a:gd name="connsiteY1" fmla="*/ 318779 h 1514679"/>
                  <a:gd name="connsiteX2" fmla="*/ 850996 w 1589104"/>
                  <a:gd name="connsiteY2" fmla="*/ 59821 h 1514679"/>
                  <a:gd name="connsiteX3" fmla="*/ 1004876 w 1589104"/>
                  <a:gd name="connsiteY3" fmla="*/ 0 h 1514679"/>
                  <a:gd name="connsiteX4" fmla="*/ 1583185 w 1589104"/>
                  <a:gd name="connsiteY4" fmla="*/ 596945 h 1514679"/>
                  <a:gd name="connsiteX5" fmla="*/ 1589104 w 1589104"/>
                  <a:gd name="connsiteY5" fmla="*/ 948210 h 1514679"/>
                  <a:gd name="connsiteX6" fmla="*/ 1013753 w 1589104"/>
                  <a:gd name="connsiteY6" fmla="*/ 1514679 h 1514679"/>
                  <a:gd name="connsiteX7" fmla="*/ 853956 w 1589104"/>
                  <a:gd name="connsiteY7" fmla="*/ 1460778 h 1514679"/>
                  <a:gd name="connsiteX8" fmla="*/ 582967 w 1589104"/>
                  <a:gd name="connsiteY8" fmla="*/ 1233178 h 1514679"/>
                  <a:gd name="connsiteX9" fmla="*/ 0 w 1589104"/>
                  <a:gd name="connsiteY9" fmla="*/ 1232918 h 1514679"/>
                  <a:gd name="connsiteX10" fmla="*/ 266330 w 1589104"/>
                  <a:gd name="connsiteY10" fmla="*/ 955011 h 1514679"/>
                  <a:gd name="connsiteX11" fmla="*/ 287045 w 1589104"/>
                  <a:gd name="connsiteY11" fmla="*/ 611742 h 1514679"/>
                  <a:gd name="connsiteX12" fmla="*/ 0 w 1589104"/>
                  <a:gd name="connsiteY12" fmla="*/ 320232 h 1514679"/>
                  <a:gd name="connsiteX0" fmla="*/ 0 w 1589104"/>
                  <a:gd name="connsiteY0" fmla="*/ 320232 h 1514679"/>
                  <a:gd name="connsiteX1" fmla="*/ 556334 w 1589104"/>
                  <a:gd name="connsiteY1" fmla="*/ 318779 h 1514679"/>
                  <a:gd name="connsiteX2" fmla="*/ 850996 w 1589104"/>
                  <a:gd name="connsiteY2" fmla="*/ 59821 h 1514679"/>
                  <a:gd name="connsiteX3" fmla="*/ 1004876 w 1589104"/>
                  <a:gd name="connsiteY3" fmla="*/ 0 h 1514679"/>
                  <a:gd name="connsiteX4" fmla="*/ 1583185 w 1589104"/>
                  <a:gd name="connsiteY4" fmla="*/ 596945 h 1514679"/>
                  <a:gd name="connsiteX5" fmla="*/ 1589104 w 1589104"/>
                  <a:gd name="connsiteY5" fmla="*/ 948210 h 1514679"/>
                  <a:gd name="connsiteX6" fmla="*/ 1013753 w 1589104"/>
                  <a:gd name="connsiteY6" fmla="*/ 1514679 h 1514679"/>
                  <a:gd name="connsiteX7" fmla="*/ 853956 w 1589104"/>
                  <a:gd name="connsiteY7" fmla="*/ 1460778 h 1514679"/>
                  <a:gd name="connsiteX8" fmla="*/ 582967 w 1589104"/>
                  <a:gd name="connsiteY8" fmla="*/ 1233178 h 1514679"/>
                  <a:gd name="connsiteX9" fmla="*/ 0 w 1589104"/>
                  <a:gd name="connsiteY9" fmla="*/ 1232918 h 1514679"/>
                  <a:gd name="connsiteX10" fmla="*/ 266330 w 1589104"/>
                  <a:gd name="connsiteY10" fmla="*/ 955011 h 1514679"/>
                  <a:gd name="connsiteX11" fmla="*/ 287045 w 1589104"/>
                  <a:gd name="connsiteY11" fmla="*/ 611742 h 1514679"/>
                  <a:gd name="connsiteX12" fmla="*/ 0 w 1589104"/>
                  <a:gd name="connsiteY12" fmla="*/ 320232 h 1514679"/>
                  <a:gd name="connsiteX0" fmla="*/ 0 w 1589104"/>
                  <a:gd name="connsiteY0" fmla="*/ 320232 h 1514679"/>
                  <a:gd name="connsiteX1" fmla="*/ 556334 w 1589104"/>
                  <a:gd name="connsiteY1" fmla="*/ 318779 h 1514679"/>
                  <a:gd name="connsiteX2" fmla="*/ 850996 w 1589104"/>
                  <a:gd name="connsiteY2" fmla="*/ 59821 h 1514679"/>
                  <a:gd name="connsiteX3" fmla="*/ 1004876 w 1589104"/>
                  <a:gd name="connsiteY3" fmla="*/ 0 h 1514679"/>
                  <a:gd name="connsiteX4" fmla="*/ 1583185 w 1589104"/>
                  <a:gd name="connsiteY4" fmla="*/ 596945 h 1514679"/>
                  <a:gd name="connsiteX5" fmla="*/ 1589104 w 1589104"/>
                  <a:gd name="connsiteY5" fmla="*/ 948210 h 1514679"/>
                  <a:gd name="connsiteX6" fmla="*/ 1013753 w 1589104"/>
                  <a:gd name="connsiteY6" fmla="*/ 1514679 h 1514679"/>
                  <a:gd name="connsiteX7" fmla="*/ 853956 w 1589104"/>
                  <a:gd name="connsiteY7" fmla="*/ 1460778 h 1514679"/>
                  <a:gd name="connsiteX8" fmla="*/ 582967 w 1589104"/>
                  <a:gd name="connsiteY8" fmla="*/ 1233178 h 1514679"/>
                  <a:gd name="connsiteX9" fmla="*/ 0 w 1589104"/>
                  <a:gd name="connsiteY9" fmla="*/ 1232918 h 1514679"/>
                  <a:gd name="connsiteX10" fmla="*/ 266330 w 1589104"/>
                  <a:gd name="connsiteY10" fmla="*/ 955011 h 1514679"/>
                  <a:gd name="connsiteX11" fmla="*/ 287045 w 1589104"/>
                  <a:gd name="connsiteY11" fmla="*/ 611742 h 1514679"/>
                  <a:gd name="connsiteX12" fmla="*/ 0 w 1589104"/>
                  <a:gd name="connsiteY12" fmla="*/ 320232 h 1514679"/>
                  <a:gd name="connsiteX0" fmla="*/ 0 w 1589104"/>
                  <a:gd name="connsiteY0" fmla="*/ 320232 h 1514679"/>
                  <a:gd name="connsiteX1" fmla="*/ 556334 w 1589104"/>
                  <a:gd name="connsiteY1" fmla="*/ 318779 h 1514679"/>
                  <a:gd name="connsiteX2" fmla="*/ 850996 w 1589104"/>
                  <a:gd name="connsiteY2" fmla="*/ 59821 h 1514679"/>
                  <a:gd name="connsiteX3" fmla="*/ 1004876 w 1589104"/>
                  <a:gd name="connsiteY3" fmla="*/ 0 h 1514679"/>
                  <a:gd name="connsiteX4" fmla="*/ 1583185 w 1589104"/>
                  <a:gd name="connsiteY4" fmla="*/ 596945 h 1514679"/>
                  <a:gd name="connsiteX5" fmla="*/ 1589104 w 1589104"/>
                  <a:gd name="connsiteY5" fmla="*/ 948210 h 1514679"/>
                  <a:gd name="connsiteX6" fmla="*/ 1013753 w 1589104"/>
                  <a:gd name="connsiteY6" fmla="*/ 1514679 h 1514679"/>
                  <a:gd name="connsiteX7" fmla="*/ 853956 w 1589104"/>
                  <a:gd name="connsiteY7" fmla="*/ 1460778 h 1514679"/>
                  <a:gd name="connsiteX8" fmla="*/ 582967 w 1589104"/>
                  <a:gd name="connsiteY8" fmla="*/ 1233178 h 1514679"/>
                  <a:gd name="connsiteX9" fmla="*/ 0 w 1589104"/>
                  <a:gd name="connsiteY9" fmla="*/ 1232918 h 1514679"/>
                  <a:gd name="connsiteX10" fmla="*/ 266330 w 1589104"/>
                  <a:gd name="connsiteY10" fmla="*/ 955011 h 1514679"/>
                  <a:gd name="connsiteX11" fmla="*/ 287045 w 1589104"/>
                  <a:gd name="connsiteY11" fmla="*/ 611742 h 1514679"/>
                  <a:gd name="connsiteX12" fmla="*/ 0 w 1589104"/>
                  <a:gd name="connsiteY12" fmla="*/ 320232 h 1514679"/>
                  <a:gd name="connsiteX0" fmla="*/ 0 w 1589104"/>
                  <a:gd name="connsiteY0" fmla="*/ 320232 h 1514679"/>
                  <a:gd name="connsiteX1" fmla="*/ 556334 w 1589104"/>
                  <a:gd name="connsiteY1" fmla="*/ 318779 h 1514679"/>
                  <a:gd name="connsiteX2" fmla="*/ 850996 w 1589104"/>
                  <a:gd name="connsiteY2" fmla="*/ 59821 h 1514679"/>
                  <a:gd name="connsiteX3" fmla="*/ 1004876 w 1589104"/>
                  <a:gd name="connsiteY3" fmla="*/ 0 h 1514679"/>
                  <a:gd name="connsiteX4" fmla="*/ 1583185 w 1589104"/>
                  <a:gd name="connsiteY4" fmla="*/ 596945 h 1514679"/>
                  <a:gd name="connsiteX5" fmla="*/ 1589104 w 1589104"/>
                  <a:gd name="connsiteY5" fmla="*/ 948210 h 1514679"/>
                  <a:gd name="connsiteX6" fmla="*/ 1013753 w 1589104"/>
                  <a:gd name="connsiteY6" fmla="*/ 1514679 h 1514679"/>
                  <a:gd name="connsiteX7" fmla="*/ 853956 w 1589104"/>
                  <a:gd name="connsiteY7" fmla="*/ 1460778 h 1514679"/>
                  <a:gd name="connsiteX8" fmla="*/ 582967 w 1589104"/>
                  <a:gd name="connsiteY8" fmla="*/ 1233178 h 1514679"/>
                  <a:gd name="connsiteX9" fmla="*/ 0 w 1589104"/>
                  <a:gd name="connsiteY9" fmla="*/ 1232918 h 1514679"/>
                  <a:gd name="connsiteX10" fmla="*/ 266330 w 1589104"/>
                  <a:gd name="connsiteY10" fmla="*/ 955011 h 1514679"/>
                  <a:gd name="connsiteX11" fmla="*/ 287045 w 1589104"/>
                  <a:gd name="connsiteY11" fmla="*/ 611742 h 1514679"/>
                  <a:gd name="connsiteX12" fmla="*/ 0 w 1589104"/>
                  <a:gd name="connsiteY12" fmla="*/ 320232 h 1514679"/>
                  <a:gd name="connsiteX0" fmla="*/ 0 w 1589104"/>
                  <a:gd name="connsiteY0" fmla="*/ 320232 h 1532336"/>
                  <a:gd name="connsiteX1" fmla="*/ 556334 w 1589104"/>
                  <a:gd name="connsiteY1" fmla="*/ 318779 h 1532336"/>
                  <a:gd name="connsiteX2" fmla="*/ 850996 w 1589104"/>
                  <a:gd name="connsiteY2" fmla="*/ 59821 h 1532336"/>
                  <a:gd name="connsiteX3" fmla="*/ 1004876 w 1589104"/>
                  <a:gd name="connsiteY3" fmla="*/ 0 h 1532336"/>
                  <a:gd name="connsiteX4" fmla="*/ 1583185 w 1589104"/>
                  <a:gd name="connsiteY4" fmla="*/ 596945 h 1532336"/>
                  <a:gd name="connsiteX5" fmla="*/ 1589104 w 1589104"/>
                  <a:gd name="connsiteY5" fmla="*/ 948210 h 1532336"/>
                  <a:gd name="connsiteX6" fmla="*/ 1013753 w 1589104"/>
                  <a:gd name="connsiteY6" fmla="*/ 1514679 h 1532336"/>
                  <a:gd name="connsiteX7" fmla="*/ 853956 w 1589104"/>
                  <a:gd name="connsiteY7" fmla="*/ 1460778 h 1532336"/>
                  <a:gd name="connsiteX8" fmla="*/ 582967 w 1589104"/>
                  <a:gd name="connsiteY8" fmla="*/ 1233178 h 1532336"/>
                  <a:gd name="connsiteX9" fmla="*/ 0 w 1589104"/>
                  <a:gd name="connsiteY9" fmla="*/ 1232918 h 1532336"/>
                  <a:gd name="connsiteX10" fmla="*/ 266330 w 1589104"/>
                  <a:gd name="connsiteY10" fmla="*/ 955011 h 1532336"/>
                  <a:gd name="connsiteX11" fmla="*/ 287045 w 1589104"/>
                  <a:gd name="connsiteY11" fmla="*/ 611742 h 1532336"/>
                  <a:gd name="connsiteX12" fmla="*/ 0 w 1589104"/>
                  <a:gd name="connsiteY12" fmla="*/ 320232 h 1532336"/>
                  <a:gd name="connsiteX0" fmla="*/ 0 w 1589104"/>
                  <a:gd name="connsiteY0" fmla="*/ 320232 h 1575133"/>
                  <a:gd name="connsiteX1" fmla="*/ 556334 w 1589104"/>
                  <a:gd name="connsiteY1" fmla="*/ 318779 h 1575133"/>
                  <a:gd name="connsiteX2" fmla="*/ 850996 w 1589104"/>
                  <a:gd name="connsiteY2" fmla="*/ 59821 h 1575133"/>
                  <a:gd name="connsiteX3" fmla="*/ 1004876 w 1589104"/>
                  <a:gd name="connsiteY3" fmla="*/ 0 h 1575133"/>
                  <a:gd name="connsiteX4" fmla="*/ 1583185 w 1589104"/>
                  <a:gd name="connsiteY4" fmla="*/ 596945 h 1575133"/>
                  <a:gd name="connsiteX5" fmla="*/ 1589104 w 1589104"/>
                  <a:gd name="connsiteY5" fmla="*/ 948210 h 1575133"/>
                  <a:gd name="connsiteX6" fmla="*/ 1013753 w 1589104"/>
                  <a:gd name="connsiteY6" fmla="*/ 1514679 h 1575133"/>
                  <a:gd name="connsiteX7" fmla="*/ 853956 w 1589104"/>
                  <a:gd name="connsiteY7" fmla="*/ 1460778 h 1575133"/>
                  <a:gd name="connsiteX8" fmla="*/ 582967 w 1589104"/>
                  <a:gd name="connsiteY8" fmla="*/ 1233178 h 1575133"/>
                  <a:gd name="connsiteX9" fmla="*/ 0 w 1589104"/>
                  <a:gd name="connsiteY9" fmla="*/ 1232918 h 1575133"/>
                  <a:gd name="connsiteX10" fmla="*/ 266330 w 1589104"/>
                  <a:gd name="connsiteY10" fmla="*/ 955011 h 1575133"/>
                  <a:gd name="connsiteX11" fmla="*/ 287045 w 1589104"/>
                  <a:gd name="connsiteY11" fmla="*/ 611742 h 1575133"/>
                  <a:gd name="connsiteX12" fmla="*/ 0 w 1589104"/>
                  <a:gd name="connsiteY12" fmla="*/ 320232 h 1575133"/>
                  <a:gd name="connsiteX0" fmla="*/ 0 w 1589104"/>
                  <a:gd name="connsiteY0" fmla="*/ 320232 h 1575133"/>
                  <a:gd name="connsiteX1" fmla="*/ 556334 w 1589104"/>
                  <a:gd name="connsiteY1" fmla="*/ 318779 h 1575133"/>
                  <a:gd name="connsiteX2" fmla="*/ 850996 w 1589104"/>
                  <a:gd name="connsiteY2" fmla="*/ 59821 h 1575133"/>
                  <a:gd name="connsiteX3" fmla="*/ 1004876 w 1589104"/>
                  <a:gd name="connsiteY3" fmla="*/ 0 h 1575133"/>
                  <a:gd name="connsiteX4" fmla="*/ 1583185 w 1589104"/>
                  <a:gd name="connsiteY4" fmla="*/ 596945 h 1575133"/>
                  <a:gd name="connsiteX5" fmla="*/ 1589104 w 1589104"/>
                  <a:gd name="connsiteY5" fmla="*/ 948210 h 1575133"/>
                  <a:gd name="connsiteX6" fmla="*/ 1013753 w 1589104"/>
                  <a:gd name="connsiteY6" fmla="*/ 1514679 h 1575133"/>
                  <a:gd name="connsiteX7" fmla="*/ 853956 w 1589104"/>
                  <a:gd name="connsiteY7" fmla="*/ 1460778 h 1575133"/>
                  <a:gd name="connsiteX8" fmla="*/ 582967 w 1589104"/>
                  <a:gd name="connsiteY8" fmla="*/ 1233178 h 1575133"/>
                  <a:gd name="connsiteX9" fmla="*/ 0 w 1589104"/>
                  <a:gd name="connsiteY9" fmla="*/ 1232918 h 1575133"/>
                  <a:gd name="connsiteX10" fmla="*/ 266330 w 1589104"/>
                  <a:gd name="connsiteY10" fmla="*/ 955011 h 1575133"/>
                  <a:gd name="connsiteX11" fmla="*/ 287045 w 1589104"/>
                  <a:gd name="connsiteY11" fmla="*/ 611742 h 1575133"/>
                  <a:gd name="connsiteX12" fmla="*/ 0 w 1589104"/>
                  <a:gd name="connsiteY12" fmla="*/ 320232 h 1575133"/>
                  <a:gd name="connsiteX0" fmla="*/ 0 w 1589104"/>
                  <a:gd name="connsiteY0" fmla="*/ 320232 h 1575133"/>
                  <a:gd name="connsiteX1" fmla="*/ 556334 w 1589104"/>
                  <a:gd name="connsiteY1" fmla="*/ 318779 h 1575133"/>
                  <a:gd name="connsiteX2" fmla="*/ 850996 w 1589104"/>
                  <a:gd name="connsiteY2" fmla="*/ 59821 h 1575133"/>
                  <a:gd name="connsiteX3" fmla="*/ 1004876 w 1589104"/>
                  <a:gd name="connsiteY3" fmla="*/ 0 h 1575133"/>
                  <a:gd name="connsiteX4" fmla="*/ 1583185 w 1589104"/>
                  <a:gd name="connsiteY4" fmla="*/ 596945 h 1575133"/>
                  <a:gd name="connsiteX5" fmla="*/ 1589104 w 1589104"/>
                  <a:gd name="connsiteY5" fmla="*/ 948210 h 1575133"/>
                  <a:gd name="connsiteX6" fmla="*/ 1013753 w 1589104"/>
                  <a:gd name="connsiteY6" fmla="*/ 1514679 h 1575133"/>
                  <a:gd name="connsiteX7" fmla="*/ 853956 w 1589104"/>
                  <a:gd name="connsiteY7" fmla="*/ 1460778 h 1575133"/>
                  <a:gd name="connsiteX8" fmla="*/ 582967 w 1589104"/>
                  <a:gd name="connsiteY8" fmla="*/ 1233178 h 1575133"/>
                  <a:gd name="connsiteX9" fmla="*/ 0 w 1589104"/>
                  <a:gd name="connsiteY9" fmla="*/ 1232918 h 1575133"/>
                  <a:gd name="connsiteX10" fmla="*/ 266330 w 1589104"/>
                  <a:gd name="connsiteY10" fmla="*/ 955011 h 1575133"/>
                  <a:gd name="connsiteX11" fmla="*/ 287045 w 1589104"/>
                  <a:gd name="connsiteY11" fmla="*/ 611742 h 1575133"/>
                  <a:gd name="connsiteX12" fmla="*/ 0 w 1589104"/>
                  <a:gd name="connsiteY12" fmla="*/ 320232 h 1575133"/>
                  <a:gd name="connsiteX0" fmla="*/ 0 w 1589104"/>
                  <a:gd name="connsiteY0" fmla="*/ 320232 h 1575133"/>
                  <a:gd name="connsiteX1" fmla="*/ 556334 w 1589104"/>
                  <a:gd name="connsiteY1" fmla="*/ 318779 h 1575133"/>
                  <a:gd name="connsiteX2" fmla="*/ 850996 w 1589104"/>
                  <a:gd name="connsiteY2" fmla="*/ 59821 h 1575133"/>
                  <a:gd name="connsiteX3" fmla="*/ 1004876 w 1589104"/>
                  <a:gd name="connsiteY3" fmla="*/ 0 h 1575133"/>
                  <a:gd name="connsiteX4" fmla="*/ 1583185 w 1589104"/>
                  <a:gd name="connsiteY4" fmla="*/ 596945 h 1575133"/>
                  <a:gd name="connsiteX5" fmla="*/ 1589104 w 1589104"/>
                  <a:gd name="connsiteY5" fmla="*/ 948210 h 1575133"/>
                  <a:gd name="connsiteX6" fmla="*/ 1013753 w 1589104"/>
                  <a:gd name="connsiteY6" fmla="*/ 1514679 h 1575133"/>
                  <a:gd name="connsiteX7" fmla="*/ 853956 w 1589104"/>
                  <a:gd name="connsiteY7" fmla="*/ 1460778 h 1575133"/>
                  <a:gd name="connsiteX8" fmla="*/ 582967 w 1589104"/>
                  <a:gd name="connsiteY8" fmla="*/ 1233178 h 1575133"/>
                  <a:gd name="connsiteX9" fmla="*/ 0 w 1589104"/>
                  <a:gd name="connsiteY9" fmla="*/ 1232918 h 1575133"/>
                  <a:gd name="connsiteX10" fmla="*/ 266330 w 1589104"/>
                  <a:gd name="connsiteY10" fmla="*/ 955011 h 1575133"/>
                  <a:gd name="connsiteX11" fmla="*/ 287045 w 1589104"/>
                  <a:gd name="connsiteY11" fmla="*/ 611742 h 1575133"/>
                  <a:gd name="connsiteX12" fmla="*/ 0 w 1589104"/>
                  <a:gd name="connsiteY12" fmla="*/ 320232 h 1575133"/>
                  <a:gd name="connsiteX0" fmla="*/ 0 w 1589104"/>
                  <a:gd name="connsiteY0" fmla="*/ 354510 h 1609411"/>
                  <a:gd name="connsiteX1" fmla="*/ 556334 w 1589104"/>
                  <a:gd name="connsiteY1" fmla="*/ 353057 h 1609411"/>
                  <a:gd name="connsiteX2" fmla="*/ 850996 w 1589104"/>
                  <a:gd name="connsiteY2" fmla="*/ 94099 h 1609411"/>
                  <a:gd name="connsiteX3" fmla="*/ 1004876 w 1589104"/>
                  <a:gd name="connsiteY3" fmla="*/ 34278 h 1609411"/>
                  <a:gd name="connsiteX4" fmla="*/ 1583185 w 1589104"/>
                  <a:gd name="connsiteY4" fmla="*/ 631223 h 1609411"/>
                  <a:gd name="connsiteX5" fmla="*/ 1589104 w 1589104"/>
                  <a:gd name="connsiteY5" fmla="*/ 982488 h 1609411"/>
                  <a:gd name="connsiteX6" fmla="*/ 1013753 w 1589104"/>
                  <a:gd name="connsiteY6" fmla="*/ 1548957 h 1609411"/>
                  <a:gd name="connsiteX7" fmla="*/ 853956 w 1589104"/>
                  <a:gd name="connsiteY7" fmla="*/ 1495056 h 1609411"/>
                  <a:gd name="connsiteX8" fmla="*/ 582967 w 1589104"/>
                  <a:gd name="connsiteY8" fmla="*/ 1267456 h 1609411"/>
                  <a:gd name="connsiteX9" fmla="*/ 0 w 1589104"/>
                  <a:gd name="connsiteY9" fmla="*/ 1267196 h 1609411"/>
                  <a:gd name="connsiteX10" fmla="*/ 266330 w 1589104"/>
                  <a:gd name="connsiteY10" fmla="*/ 989289 h 1609411"/>
                  <a:gd name="connsiteX11" fmla="*/ 287045 w 1589104"/>
                  <a:gd name="connsiteY11" fmla="*/ 646020 h 1609411"/>
                  <a:gd name="connsiteX12" fmla="*/ 0 w 1589104"/>
                  <a:gd name="connsiteY12" fmla="*/ 354510 h 1609411"/>
                  <a:gd name="connsiteX0" fmla="*/ 0 w 1589104"/>
                  <a:gd name="connsiteY0" fmla="*/ 354510 h 1609411"/>
                  <a:gd name="connsiteX1" fmla="*/ 556334 w 1589104"/>
                  <a:gd name="connsiteY1" fmla="*/ 353057 h 1609411"/>
                  <a:gd name="connsiteX2" fmla="*/ 850996 w 1589104"/>
                  <a:gd name="connsiteY2" fmla="*/ 94099 h 1609411"/>
                  <a:gd name="connsiteX3" fmla="*/ 1004876 w 1589104"/>
                  <a:gd name="connsiteY3" fmla="*/ 34278 h 1609411"/>
                  <a:gd name="connsiteX4" fmla="*/ 1577267 w 1589104"/>
                  <a:gd name="connsiteY4" fmla="*/ 619386 h 1609411"/>
                  <a:gd name="connsiteX5" fmla="*/ 1589104 w 1589104"/>
                  <a:gd name="connsiteY5" fmla="*/ 982488 h 1609411"/>
                  <a:gd name="connsiteX6" fmla="*/ 1013753 w 1589104"/>
                  <a:gd name="connsiteY6" fmla="*/ 1548957 h 1609411"/>
                  <a:gd name="connsiteX7" fmla="*/ 853956 w 1589104"/>
                  <a:gd name="connsiteY7" fmla="*/ 1495056 h 1609411"/>
                  <a:gd name="connsiteX8" fmla="*/ 582967 w 1589104"/>
                  <a:gd name="connsiteY8" fmla="*/ 1267456 h 1609411"/>
                  <a:gd name="connsiteX9" fmla="*/ 0 w 1589104"/>
                  <a:gd name="connsiteY9" fmla="*/ 1267196 h 1609411"/>
                  <a:gd name="connsiteX10" fmla="*/ 266330 w 1589104"/>
                  <a:gd name="connsiteY10" fmla="*/ 989289 h 1609411"/>
                  <a:gd name="connsiteX11" fmla="*/ 287045 w 1589104"/>
                  <a:gd name="connsiteY11" fmla="*/ 646020 h 1609411"/>
                  <a:gd name="connsiteX12" fmla="*/ 0 w 1589104"/>
                  <a:gd name="connsiteY12" fmla="*/ 354510 h 1609411"/>
                  <a:gd name="connsiteX0" fmla="*/ 0 w 1643112"/>
                  <a:gd name="connsiteY0" fmla="*/ 354510 h 1609411"/>
                  <a:gd name="connsiteX1" fmla="*/ 556334 w 1643112"/>
                  <a:gd name="connsiteY1" fmla="*/ 353057 h 1609411"/>
                  <a:gd name="connsiteX2" fmla="*/ 850996 w 1643112"/>
                  <a:gd name="connsiteY2" fmla="*/ 94099 h 1609411"/>
                  <a:gd name="connsiteX3" fmla="*/ 1004876 w 1643112"/>
                  <a:gd name="connsiteY3" fmla="*/ 34278 h 1609411"/>
                  <a:gd name="connsiteX4" fmla="*/ 1577267 w 1643112"/>
                  <a:gd name="connsiteY4" fmla="*/ 619386 h 1609411"/>
                  <a:gd name="connsiteX5" fmla="*/ 1589104 w 1643112"/>
                  <a:gd name="connsiteY5" fmla="*/ 982488 h 1609411"/>
                  <a:gd name="connsiteX6" fmla="*/ 1013753 w 1643112"/>
                  <a:gd name="connsiteY6" fmla="*/ 1548957 h 1609411"/>
                  <a:gd name="connsiteX7" fmla="*/ 853956 w 1643112"/>
                  <a:gd name="connsiteY7" fmla="*/ 1495056 h 1609411"/>
                  <a:gd name="connsiteX8" fmla="*/ 582967 w 1643112"/>
                  <a:gd name="connsiteY8" fmla="*/ 1267456 h 1609411"/>
                  <a:gd name="connsiteX9" fmla="*/ 0 w 1643112"/>
                  <a:gd name="connsiteY9" fmla="*/ 1267196 h 1609411"/>
                  <a:gd name="connsiteX10" fmla="*/ 266330 w 1643112"/>
                  <a:gd name="connsiteY10" fmla="*/ 989289 h 1609411"/>
                  <a:gd name="connsiteX11" fmla="*/ 287045 w 1643112"/>
                  <a:gd name="connsiteY11" fmla="*/ 646020 h 1609411"/>
                  <a:gd name="connsiteX12" fmla="*/ 0 w 1643112"/>
                  <a:gd name="connsiteY12" fmla="*/ 354510 h 1609411"/>
                  <a:gd name="connsiteX0" fmla="*/ 0 w 1669115"/>
                  <a:gd name="connsiteY0" fmla="*/ 354510 h 1609411"/>
                  <a:gd name="connsiteX1" fmla="*/ 556334 w 1669115"/>
                  <a:gd name="connsiteY1" fmla="*/ 353057 h 1609411"/>
                  <a:gd name="connsiteX2" fmla="*/ 850996 w 1669115"/>
                  <a:gd name="connsiteY2" fmla="*/ 94099 h 1609411"/>
                  <a:gd name="connsiteX3" fmla="*/ 1004876 w 1669115"/>
                  <a:gd name="connsiteY3" fmla="*/ 34278 h 1609411"/>
                  <a:gd name="connsiteX4" fmla="*/ 1577267 w 1669115"/>
                  <a:gd name="connsiteY4" fmla="*/ 619386 h 1609411"/>
                  <a:gd name="connsiteX5" fmla="*/ 1589104 w 1669115"/>
                  <a:gd name="connsiteY5" fmla="*/ 982488 h 1609411"/>
                  <a:gd name="connsiteX6" fmla="*/ 1013753 w 1669115"/>
                  <a:gd name="connsiteY6" fmla="*/ 1548957 h 1609411"/>
                  <a:gd name="connsiteX7" fmla="*/ 853956 w 1669115"/>
                  <a:gd name="connsiteY7" fmla="*/ 1495056 h 1609411"/>
                  <a:gd name="connsiteX8" fmla="*/ 582967 w 1669115"/>
                  <a:gd name="connsiteY8" fmla="*/ 1267456 h 1609411"/>
                  <a:gd name="connsiteX9" fmla="*/ 0 w 1669115"/>
                  <a:gd name="connsiteY9" fmla="*/ 1267196 h 1609411"/>
                  <a:gd name="connsiteX10" fmla="*/ 266330 w 1669115"/>
                  <a:gd name="connsiteY10" fmla="*/ 989289 h 1609411"/>
                  <a:gd name="connsiteX11" fmla="*/ 287045 w 1669115"/>
                  <a:gd name="connsiteY11" fmla="*/ 646020 h 1609411"/>
                  <a:gd name="connsiteX12" fmla="*/ 0 w 1669115"/>
                  <a:gd name="connsiteY12" fmla="*/ 354510 h 1609411"/>
                  <a:gd name="connsiteX0" fmla="*/ 0 w 1671177"/>
                  <a:gd name="connsiteY0" fmla="*/ 354510 h 1609411"/>
                  <a:gd name="connsiteX1" fmla="*/ 556334 w 1671177"/>
                  <a:gd name="connsiteY1" fmla="*/ 353057 h 1609411"/>
                  <a:gd name="connsiteX2" fmla="*/ 850996 w 1671177"/>
                  <a:gd name="connsiteY2" fmla="*/ 94099 h 1609411"/>
                  <a:gd name="connsiteX3" fmla="*/ 1004876 w 1671177"/>
                  <a:gd name="connsiteY3" fmla="*/ 34278 h 1609411"/>
                  <a:gd name="connsiteX4" fmla="*/ 1577267 w 1671177"/>
                  <a:gd name="connsiteY4" fmla="*/ 619386 h 1609411"/>
                  <a:gd name="connsiteX5" fmla="*/ 1589104 w 1671177"/>
                  <a:gd name="connsiteY5" fmla="*/ 982488 h 1609411"/>
                  <a:gd name="connsiteX6" fmla="*/ 1013753 w 1671177"/>
                  <a:gd name="connsiteY6" fmla="*/ 1548957 h 1609411"/>
                  <a:gd name="connsiteX7" fmla="*/ 853956 w 1671177"/>
                  <a:gd name="connsiteY7" fmla="*/ 1495056 h 1609411"/>
                  <a:gd name="connsiteX8" fmla="*/ 582967 w 1671177"/>
                  <a:gd name="connsiteY8" fmla="*/ 1267456 h 1609411"/>
                  <a:gd name="connsiteX9" fmla="*/ 0 w 1671177"/>
                  <a:gd name="connsiteY9" fmla="*/ 1267196 h 1609411"/>
                  <a:gd name="connsiteX10" fmla="*/ 266330 w 1671177"/>
                  <a:gd name="connsiteY10" fmla="*/ 989289 h 1609411"/>
                  <a:gd name="connsiteX11" fmla="*/ 287045 w 1671177"/>
                  <a:gd name="connsiteY11" fmla="*/ 646020 h 1609411"/>
                  <a:gd name="connsiteX12" fmla="*/ 0 w 1671177"/>
                  <a:gd name="connsiteY12" fmla="*/ 354510 h 1609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71177" h="1609411">
                    <a:moveTo>
                      <a:pt x="0" y="354510"/>
                    </a:moveTo>
                    <a:lnTo>
                      <a:pt x="556334" y="353057"/>
                    </a:lnTo>
                    <a:cubicBezTo>
                      <a:pt x="746291" y="355515"/>
                      <a:pt x="856347" y="257358"/>
                      <a:pt x="850996" y="94099"/>
                    </a:cubicBezTo>
                    <a:cubicBezTo>
                      <a:pt x="849023" y="-2780"/>
                      <a:pt x="929910" y="-28640"/>
                      <a:pt x="1004876" y="34278"/>
                    </a:cubicBezTo>
                    <a:lnTo>
                      <a:pt x="1577267" y="619386"/>
                    </a:lnTo>
                    <a:cubicBezTo>
                      <a:pt x="1720296" y="767053"/>
                      <a:pt x="1679854" y="873291"/>
                      <a:pt x="1589104" y="982488"/>
                    </a:cubicBezTo>
                    <a:lnTo>
                      <a:pt x="1013753" y="1548957"/>
                    </a:lnTo>
                    <a:cubicBezTo>
                      <a:pt x="927935" y="1643440"/>
                      <a:pt x="868752" y="1628432"/>
                      <a:pt x="853956" y="1495056"/>
                    </a:cubicBezTo>
                    <a:cubicBezTo>
                      <a:pt x="849443" y="1377760"/>
                      <a:pt x="794625" y="1269343"/>
                      <a:pt x="582967" y="1267456"/>
                    </a:cubicBezTo>
                    <a:lnTo>
                      <a:pt x="0" y="1267196"/>
                    </a:lnTo>
                    <a:lnTo>
                      <a:pt x="266330" y="989289"/>
                    </a:lnTo>
                    <a:cubicBezTo>
                      <a:pt x="347215" y="886703"/>
                      <a:pt x="398509" y="775239"/>
                      <a:pt x="287045" y="646020"/>
                    </a:cubicBezTo>
                    <a:lnTo>
                      <a:pt x="0" y="35451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1907696" y="2787774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dirty="0">
                  <a:solidFill>
                    <a:prstClr val="white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需求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cxnSp>
        <p:nvCxnSpPr>
          <p:cNvPr id="49" name="直接连接符 48"/>
          <p:cNvCxnSpPr/>
          <p:nvPr/>
        </p:nvCxnSpPr>
        <p:spPr>
          <a:xfrm flipV="1">
            <a:off x="872105" y="1491630"/>
            <a:ext cx="0" cy="874660"/>
          </a:xfrm>
          <a:prstGeom prst="line">
            <a:avLst/>
          </a:prstGeom>
          <a:ln w="6350">
            <a:solidFill>
              <a:schemeClr val="tx2">
                <a:lumMod val="50000"/>
                <a:alpha val="99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1"/>
          <p:cNvSpPr>
            <a:spLocks noChangeArrowheads="1"/>
          </p:cNvSpPr>
          <p:nvPr/>
        </p:nvSpPr>
        <p:spPr bwMode="auto">
          <a:xfrm>
            <a:off x="982685" y="1431816"/>
            <a:ext cx="18936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访谈挖掘需求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51" name="直接连接符 50"/>
          <p:cNvCxnSpPr/>
          <p:nvPr/>
        </p:nvCxnSpPr>
        <p:spPr>
          <a:xfrm flipV="1">
            <a:off x="2059477" y="3761307"/>
            <a:ext cx="0" cy="874660"/>
          </a:xfrm>
          <a:prstGeom prst="line">
            <a:avLst/>
          </a:prstGeom>
          <a:ln w="6350">
            <a:solidFill>
              <a:schemeClr val="tx2">
                <a:lumMod val="50000"/>
                <a:alpha val="99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1"/>
          <p:cNvSpPr>
            <a:spLocks noChangeArrowheads="1"/>
          </p:cNvSpPr>
          <p:nvPr/>
        </p:nvSpPr>
        <p:spPr bwMode="auto">
          <a:xfrm>
            <a:off x="2170057" y="4024104"/>
            <a:ext cx="18936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技术方案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itchFamily="34" charset="-122"/>
                <a:ea typeface="微软雅黑" pitchFamily="34" charset="-122"/>
              </a:rPr>
              <a:t>工程方案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53" name="直接连接符 52"/>
          <p:cNvCxnSpPr/>
          <p:nvPr/>
        </p:nvCxnSpPr>
        <p:spPr>
          <a:xfrm flipV="1">
            <a:off x="3122384" y="1491630"/>
            <a:ext cx="0" cy="874660"/>
          </a:xfrm>
          <a:prstGeom prst="line">
            <a:avLst/>
          </a:prstGeom>
          <a:ln w="6350">
            <a:solidFill>
              <a:schemeClr val="tx2">
                <a:lumMod val="50000"/>
                <a:alpha val="99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1"/>
          <p:cNvSpPr>
            <a:spLocks noChangeArrowheads="1"/>
          </p:cNvSpPr>
          <p:nvPr/>
        </p:nvSpPr>
        <p:spPr bwMode="auto">
          <a:xfrm>
            <a:off x="3232964" y="1431816"/>
            <a:ext cx="18936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完成原型设计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kern="0" noProof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itchFamily="34" charset="-122"/>
                <a:ea typeface="微软雅黑" pitchFamily="34" charset="-122"/>
              </a:rPr>
              <a:t>可见的模型，明确需求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55" name="直接连接符 54"/>
          <p:cNvCxnSpPr/>
          <p:nvPr/>
        </p:nvCxnSpPr>
        <p:spPr>
          <a:xfrm flipV="1">
            <a:off x="4304019" y="3761307"/>
            <a:ext cx="0" cy="874660"/>
          </a:xfrm>
          <a:prstGeom prst="line">
            <a:avLst/>
          </a:prstGeom>
          <a:ln w="6350">
            <a:solidFill>
              <a:schemeClr val="tx2">
                <a:lumMod val="50000"/>
                <a:alpha val="99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1"/>
          <p:cNvSpPr>
            <a:spLocks noChangeArrowheads="1"/>
          </p:cNvSpPr>
          <p:nvPr/>
        </p:nvSpPr>
        <p:spPr bwMode="auto">
          <a:xfrm>
            <a:off x="4414599" y="4024104"/>
            <a:ext cx="189369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程序员敲代码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kern="0" noProof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itchFamily="34" charset="-122"/>
                <a:ea typeface="微软雅黑" pitchFamily="34" charset="-122"/>
              </a:rPr>
              <a:t>美工作图</a:t>
            </a:r>
            <a:endParaRPr lang="en-US" altLang="zh-CN" sz="1000" kern="0" noProof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执行内部测试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57" name="直接连接符 56"/>
          <p:cNvCxnSpPr/>
          <p:nvPr/>
        </p:nvCxnSpPr>
        <p:spPr>
          <a:xfrm flipV="1">
            <a:off x="5448048" y="1491630"/>
            <a:ext cx="0" cy="874660"/>
          </a:xfrm>
          <a:prstGeom prst="line">
            <a:avLst/>
          </a:prstGeom>
          <a:ln w="6350">
            <a:solidFill>
              <a:schemeClr val="tx2">
                <a:lumMod val="50000"/>
                <a:alpha val="99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1"/>
          <p:cNvSpPr>
            <a:spLocks noChangeArrowheads="1"/>
          </p:cNvSpPr>
          <p:nvPr/>
        </p:nvSpPr>
        <p:spPr bwMode="auto">
          <a:xfrm>
            <a:off x="5558628" y="1431816"/>
            <a:ext cx="189369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完成开发，并进行内部测试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客户测试阶段</a:t>
            </a:r>
          </a:p>
        </p:txBody>
      </p:sp>
      <p:sp>
        <p:nvSpPr>
          <p:cNvPr id="60" name="右箭头 55">
            <a:extLst>
              <a:ext uri="{FF2B5EF4-FFF2-40B4-BE49-F238E27FC236}">
                <a16:creationId xmlns:a16="http://schemas.microsoft.com/office/drawing/2014/main" id="{FEDA689E-078E-4BAC-867C-83ABE4CA27FD}"/>
              </a:ext>
            </a:extLst>
          </p:cNvPr>
          <p:cNvSpPr/>
          <p:nvPr/>
        </p:nvSpPr>
        <p:spPr>
          <a:xfrm>
            <a:off x="6732240" y="2186475"/>
            <a:ext cx="1671177" cy="1609411"/>
          </a:xfrm>
          <a:custGeom>
            <a:avLst/>
            <a:gdLst>
              <a:gd name="connsiteX0" fmla="*/ 0 w 1731146"/>
              <a:gd name="connsiteY0" fmla="*/ 355742 h 1624170"/>
              <a:gd name="connsiteX1" fmla="*/ 892425 w 1731146"/>
              <a:gd name="connsiteY1" fmla="*/ 355742 h 1624170"/>
              <a:gd name="connsiteX2" fmla="*/ 892425 w 1731146"/>
              <a:gd name="connsiteY2" fmla="*/ 0 h 1624170"/>
              <a:gd name="connsiteX3" fmla="*/ 1731146 w 1731146"/>
              <a:gd name="connsiteY3" fmla="*/ 812085 h 1624170"/>
              <a:gd name="connsiteX4" fmla="*/ 892425 w 1731146"/>
              <a:gd name="connsiteY4" fmla="*/ 1624170 h 1624170"/>
              <a:gd name="connsiteX5" fmla="*/ 892425 w 1731146"/>
              <a:gd name="connsiteY5" fmla="*/ 1268428 h 1624170"/>
              <a:gd name="connsiteX6" fmla="*/ 0 w 1731146"/>
              <a:gd name="connsiteY6" fmla="*/ 1268428 h 1624170"/>
              <a:gd name="connsiteX7" fmla="*/ 0 w 1731146"/>
              <a:gd name="connsiteY7" fmla="*/ 355742 h 1624170"/>
              <a:gd name="connsiteX0" fmla="*/ 0 w 1731146"/>
              <a:gd name="connsiteY0" fmla="*/ 355742 h 1624170"/>
              <a:gd name="connsiteX1" fmla="*/ 508986 w 1731146"/>
              <a:gd name="connsiteY1" fmla="*/ 351329 h 1624170"/>
              <a:gd name="connsiteX2" fmla="*/ 892425 w 1731146"/>
              <a:gd name="connsiteY2" fmla="*/ 355742 h 1624170"/>
              <a:gd name="connsiteX3" fmla="*/ 892425 w 1731146"/>
              <a:gd name="connsiteY3" fmla="*/ 0 h 1624170"/>
              <a:gd name="connsiteX4" fmla="*/ 1731146 w 1731146"/>
              <a:gd name="connsiteY4" fmla="*/ 812085 h 1624170"/>
              <a:gd name="connsiteX5" fmla="*/ 892425 w 1731146"/>
              <a:gd name="connsiteY5" fmla="*/ 1624170 h 1624170"/>
              <a:gd name="connsiteX6" fmla="*/ 892425 w 1731146"/>
              <a:gd name="connsiteY6" fmla="*/ 1268428 h 1624170"/>
              <a:gd name="connsiteX7" fmla="*/ 0 w 1731146"/>
              <a:gd name="connsiteY7" fmla="*/ 1268428 h 1624170"/>
              <a:gd name="connsiteX8" fmla="*/ 0 w 1731146"/>
              <a:gd name="connsiteY8" fmla="*/ 355742 h 1624170"/>
              <a:gd name="connsiteX0" fmla="*/ 0 w 1731146"/>
              <a:gd name="connsiteY0" fmla="*/ 355742 h 1624170"/>
              <a:gd name="connsiteX1" fmla="*/ 556334 w 1731146"/>
              <a:gd name="connsiteY1" fmla="*/ 354289 h 1624170"/>
              <a:gd name="connsiteX2" fmla="*/ 892425 w 1731146"/>
              <a:gd name="connsiteY2" fmla="*/ 355742 h 1624170"/>
              <a:gd name="connsiteX3" fmla="*/ 892425 w 1731146"/>
              <a:gd name="connsiteY3" fmla="*/ 0 h 1624170"/>
              <a:gd name="connsiteX4" fmla="*/ 1731146 w 1731146"/>
              <a:gd name="connsiteY4" fmla="*/ 812085 h 1624170"/>
              <a:gd name="connsiteX5" fmla="*/ 892425 w 1731146"/>
              <a:gd name="connsiteY5" fmla="*/ 1624170 h 1624170"/>
              <a:gd name="connsiteX6" fmla="*/ 892425 w 1731146"/>
              <a:gd name="connsiteY6" fmla="*/ 1268428 h 1624170"/>
              <a:gd name="connsiteX7" fmla="*/ 0 w 1731146"/>
              <a:gd name="connsiteY7" fmla="*/ 1268428 h 1624170"/>
              <a:gd name="connsiteX8" fmla="*/ 0 w 1731146"/>
              <a:gd name="connsiteY8" fmla="*/ 355742 h 1624170"/>
              <a:gd name="connsiteX0" fmla="*/ 0 w 1731146"/>
              <a:gd name="connsiteY0" fmla="*/ 355742 h 1624170"/>
              <a:gd name="connsiteX1" fmla="*/ 556334 w 1731146"/>
              <a:gd name="connsiteY1" fmla="*/ 354289 h 1624170"/>
              <a:gd name="connsiteX2" fmla="*/ 848037 w 1731146"/>
              <a:gd name="connsiteY2" fmla="*/ 127882 h 1624170"/>
              <a:gd name="connsiteX3" fmla="*/ 892425 w 1731146"/>
              <a:gd name="connsiteY3" fmla="*/ 0 h 1624170"/>
              <a:gd name="connsiteX4" fmla="*/ 1731146 w 1731146"/>
              <a:gd name="connsiteY4" fmla="*/ 812085 h 1624170"/>
              <a:gd name="connsiteX5" fmla="*/ 892425 w 1731146"/>
              <a:gd name="connsiteY5" fmla="*/ 1624170 h 1624170"/>
              <a:gd name="connsiteX6" fmla="*/ 892425 w 1731146"/>
              <a:gd name="connsiteY6" fmla="*/ 1268428 h 1624170"/>
              <a:gd name="connsiteX7" fmla="*/ 0 w 1731146"/>
              <a:gd name="connsiteY7" fmla="*/ 1268428 h 1624170"/>
              <a:gd name="connsiteX8" fmla="*/ 0 w 1731146"/>
              <a:gd name="connsiteY8" fmla="*/ 355742 h 162417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48037 w 1731146"/>
              <a:gd name="connsiteY2" fmla="*/ 92372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92425 w 1731146"/>
              <a:gd name="connsiteY6" fmla="*/ 1232918 h 1588660"/>
              <a:gd name="connsiteX7" fmla="*/ 0 w 1731146"/>
              <a:gd name="connsiteY7" fmla="*/ 1232918 h 1588660"/>
              <a:gd name="connsiteX8" fmla="*/ 0 w 1731146"/>
              <a:gd name="connsiteY8" fmla="*/ 320232 h 158866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50996 w 1731146"/>
              <a:gd name="connsiteY2" fmla="*/ 59821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92425 w 1731146"/>
              <a:gd name="connsiteY6" fmla="*/ 1232918 h 1588660"/>
              <a:gd name="connsiteX7" fmla="*/ 0 w 1731146"/>
              <a:gd name="connsiteY7" fmla="*/ 1232918 h 1588660"/>
              <a:gd name="connsiteX8" fmla="*/ 0 w 1731146"/>
              <a:gd name="connsiteY8" fmla="*/ 320232 h 1588660"/>
              <a:gd name="connsiteX0" fmla="*/ 2959 w 1734105"/>
              <a:gd name="connsiteY0" fmla="*/ 320232 h 1588660"/>
              <a:gd name="connsiteX1" fmla="*/ 559293 w 1734105"/>
              <a:gd name="connsiteY1" fmla="*/ 318779 h 1588660"/>
              <a:gd name="connsiteX2" fmla="*/ 853955 w 1734105"/>
              <a:gd name="connsiteY2" fmla="*/ 59821 h 1588660"/>
              <a:gd name="connsiteX3" fmla="*/ 1007835 w 1734105"/>
              <a:gd name="connsiteY3" fmla="*/ 0 h 1588660"/>
              <a:gd name="connsiteX4" fmla="*/ 1734105 w 1734105"/>
              <a:gd name="connsiteY4" fmla="*/ 776575 h 1588660"/>
              <a:gd name="connsiteX5" fmla="*/ 895384 w 1734105"/>
              <a:gd name="connsiteY5" fmla="*/ 1588660 h 1588660"/>
              <a:gd name="connsiteX6" fmla="*/ 895384 w 1734105"/>
              <a:gd name="connsiteY6" fmla="*/ 1232918 h 1588660"/>
              <a:gd name="connsiteX7" fmla="*/ 2959 w 1734105"/>
              <a:gd name="connsiteY7" fmla="*/ 1232918 h 1588660"/>
              <a:gd name="connsiteX8" fmla="*/ 0 w 1734105"/>
              <a:gd name="connsiteY8" fmla="*/ 576230 h 1588660"/>
              <a:gd name="connsiteX9" fmla="*/ 2959 w 1734105"/>
              <a:gd name="connsiteY9" fmla="*/ 320232 h 1588660"/>
              <a:gd name="connsiteX0" fmla="*/ 3 w 1731149"/>
              <a:gd name="connsiteY0" fmla="*/ 320232 h 1588660"/>
              <a:gd name="connsiteX1" fmla="*/ 556337 w 1731149"/>
              <a:gd name="connsiteY1" fmla="*/ 318779 h 1588660"/>
              <a:gd name="connsiteX2" fmla="*/ 850999 w 1731149"/>
              <a:gd name="connsiteY2" fmla="*/ 59821 h 1588660"/>
              <a:gd name="connsiteX3" fmla="*/ 1004879 w 1731149"/>
              <a:gd name="connsiteY3" fmla="*/ 0 h 1588660"/>
              <a:gd name="connsiteX4" fmla="*/ 1731149 w 1731149"/>
              <a:gd name="connsiteY4" fmla="*/ 776575 h 1588660"/>
              <a:gd name="connsiteX5" fmla="*/ 892428 w 1731149"/>
              <a:gd name="connsiteY5" fmla="*/ 1588660 h 1588660"/>
              <a:gd name="connsiteX6" fmla="*/ 892428 w 1731149"/>
              <a:gd name="connsiteY6" fmla="*/ 1232918 h 1588660"/>
              <a:gd name="connsiteX7" fmla="*/ 3 w 1731149"/>
              <a:gd name="connsiteY7" fmla="*/ 1232918 h 1588660"/>
              <a:gd name="connsiteX8" fmla="*/ 275211 w 1731149"/>
              <a:gd name="connsiteY8" fmla="*/ 617659 h 1588660"/>
              <a:gd name="connsiteX9" fmla="*/ 3 w 1731149"/>
              <a:gd name="connsiteY9" fmla="*/ 320232 h 1588660"/>
              <a:gd name="connsiteX0" fmla="*/ 3 w 1731149"/>
              <a:gd name="connsiteY0" fmla="*/ 320232 h 1588660"/>
              <a:gd name="connsiteX1" fmla="*/ 556337 w 1731149"/>
              <a:gd name="connsiteY1" fmla="*/ 318779 h 1588660"/>
              <a:gd name="connsiteX2" fmla="*/ 850999 w 1731149"/>
              <a:gd name="connsiteY2" fmla="*/ 59821 h 1588660"/>
              <a:gd name="connsiteX3" fmla="*/ 1004879 w 1731149"/>
              <a:gd name="connsiteY3" fmla="*/ 0 h 1588660"/>
              <a:gd name="connsiteX4" fmla="*/ 1731149 w 1731149"/>
              <a:gd name="connsiteY4" fmla="*/ 776575 h 1588660"/>
              <a:gd name="connsiteX5" fmla="*/ 892428 w 1731149"/>
              <a:gd name="connsiteY5" fmla="*/ 1588660 h 1588660"/>
              <a:gd name="connsiteX6" fmla="*/ 892428 w 1731149"/>
              <a:gd name="connsiteY6" fmla="*/ 1232918 h 1588660"/>
              <a:gd name="connsiteX7" fmla="*/ 3 w 1731149"/>
              <a:gd name="connsiteY7" fmla="*/ 1232918 h 1588660"/>
              <a:gd name="connsiteX8" fmla="*/ 275211 w 1731149"/>
              <a:gd name="connsiteY8" fmla="*/ 617659 h 1588660"/>
              <a:gd name="connsiteX9" fmla="*/ 3 w 1731149"/>
              <a:gd name="connsiteY9" fmla="*/ 320232 h 1588660"/>
              <a:gd name="connsiteX0" fmla="*/ 5 w 1731151"/>
              <a:gd name="connsiteY0" fmla="*/ 320232 h 1588660"/>
              <a:gd name="connsiteX1" fmla="*/ 556339 w 1731151"/>
              <a:gd name="connsiteY1" fmla="*/ 318779 h 1588660"/>
              <a:gd name="connsiteX2" fmla="*/ 851001 w 1731151"/>
              <a:gd name="connsiteY2" fmla="*/ 59821 h 1588660"/>
              <a:gd name="connsiteX3" fmla="*/ 1004881 w 1731151"/>
              <a:gd name="connsiteY3" fmla="*/ 0 h 1588660"/>
              <a:gd name="connsiteX4" fmla="*/ 1731151 w 1731151"/>
              <a:gd name="connsiteY4" fmla="*/ 776575 h 1588660"/>
              <a:gd name="connsiteX5" fmla="*/ 892430 w 1731151"/>
              <a:gd name="connsiteY5" fmla="*/ 1588660 h 1588660"/>
              <a:gd name="connsiteX6" fmla="*/ 892430 w 1731151"/>
              <a:gd name="connsiteY6" fmla="*/ 1232918 h 1588660"/>
              <a:gd name="connsiteX7" fmla="*/ 5 w 1731151"/>
              <a:gd name="connsiteY7" fmla="*/ 1232918 h 1588660"/>
              <a:gd name="connsiteX8" fmla="*/ 275213 w 1731151"/>
              <a:gd name="connsiteY8" fmla="*/ 617659 h 1588660"/>
              <a:gd name="connsiteX9" fmla="*/ 5 w 1731151"/>
              <a:gd name="connsiteY9" fmla="*/ 320232 h 1588660"/>
              <a:gd name="connsiteX0" fmla="*/ 5 w 1731151"/>
              <a:gd name="connsiteY0" fmla="*/ 320232 h 1588660"/>
              <a:gd name="connsiteX1" fmla="*/ 556339 w 1731151"/>
              <a:gd name="connsiteY1" fmla="*/ 318779 h 1588660"/>
              <a:gd name="connsiteX2" fmla="*/ 851001 w 1731151"/>
              <a:gd name="connsiteY2" fmla="*/ 59821 h 1588660"/>
              <a:gd name="connsiteX3" fmla="*/ 1004881 w 1731151"/>
              <a:gd name="connsiteY3" fmla="*/ 0 h 1588660"/>
              <a:gd name="connsiteX4" fmla="*/ 1731151 w 1731151"/>
              <a:gd name="connsiteY4" fmla="*/ 776575 h 1588660"/>
              <a:gd name="connsiteX5" fmla="*/ 892430 w 1731151"/>
              <a:gd name="connsiteY5" fmla="*/ 1588660 h 1588660"/>
              <a:gd name="connsiteX6" fmla="*/ 892430 w 1731151"/>
              <a:gd name="connsiteY6" fmla="*/ 1232918 h 1588660"/>
              <a:gd name="connsiteX7" fmla="*/ 5 w 1731151"/>
              <a:gd name="connsiteY7" fmla="*/ 1232918 h 1588660"/>
              <a:gd name="connsiteX8" fmla="*/ 275213 w 1731151"/>
              <a:gd name="connsiteY8" fmla="*/ 617659 h 1588660"/>
              <a:gd name="connsiteX9" fmla="*/ 5 w 1731151"/>
              <a:gd name="connsiteY9" fmla="*/ 320232 h 1588660"/>
              <a:gd name="connsiteX0" fmla="*/ 3 w 1731149"/>
              <a:gd name="connsiteY0" fmla="*/ 320232 h 1588660"/>
              <a:gd name="connsiteX1" fmla="*/ 556337 w 1731149"/>
              <a:gd name="connsiteY1" fmla="*/ 318779 h 1588660"/>
              <a:gd name="connsiteX2" fmla="*/ 850999 w 1731149"/>
              <a:gd name="connsiteY2" fmla="*/ 59821 h 1588660"/>
              <a:gd name="connsiteX3" fmla="*/ 1004879 w 1731149"/>
              <a:gd name="connsiteY3" fmla="*/ 0 h 1588660"/>
              <a:gd name="connsiteX4" fmla="*/ 1731149 w 1731149"/>
              <a:gd name="connsiteY4" fmla="*/ 776575 h 1588660"/>
              <a:gd name="connsiteX5" fmla="*/ 892428 w 1731149"/>
              <a:gd name="connsiteY5" fmla="*/ 1588660 h 1588660"/>
              <a:gd name="connsiteX6" fmla="*/ 892428 w 1731149"/>
              <a:gd name="connsiteY6" fmla="*/ 1232918 h 1588660"/>
              <a:gd name="connsiteX7" fmla="*/ 3 w 1731149"/>
              <a:gd name="connsiteY7" fmla="*/ 1232918 h 1588660"/>
              <a:gd name="connsiteX8" fmla="*/ 275211 w 1731149"/>
              <a:gd name="connsiteY8" fmla="*/ 617659 h 1588660"/>
              <a:gd name="connsiteX9" fmla="*/ 3 w 1731149"/>
              <a:gd name="connsiteY9" fmla="*/ 320232 h 158866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50996 w 1731146"/>
              <a:gd name="connsiteY2" fmla="*/ 59821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92425 w 1731146"/>
              <a:gd name="connsiteY6" fmla="*/ 1232918 h 1588660"/>
              <a:gd name="connsiteX7" fmla="*/ 0 w 1731146"/>
              <a:gd name="connsiteY7" fmla="*/ 1232918 h 1588660"/>
              <a:gd name="connsiteX8" fmla="*/ 275208 w 1731146"/>
              <a:gd name="connsiteY8" fmla="*/ 617659 h 1588660"/>
              <a:gd name="connsiteX9" fmla="*/ 0 w 1731146"/>
              <a:gd name="connsiteY9" fmla="*/ 320232 h 158866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50996 w 1731146"/>
              <a:gd name="connsiteY2" fmla="*/ 59821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92425 w 1731146"/>
              <a:gd name="connsiteY6" fmla="*/ 1232918 h 1588660"/>
              <a:gd name="connsiteX7" fmla="*/ 0 w 1731146"/>
              <a:gd name="connsiteY7" fmla="*/ 1232918 h 1588660"/>
              <a:gd name="connsiteX8" fmla="*/ 275208 w 1731146"/>
              <a:gd name="connsiteY8" fmla="*/ 617659 h 1588660"/>
              <a:gd name="connsiteX9" fmla="*/ 0 w 1731146"/>
              <a:gd name="connsiteY9" fmla="*/ 320232 h 158866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50996 w 1731146"/>
              <a:gd name="connsiteY2" fmla="*/ 59821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92425 w 1731146"/>
              <a:gd name="connsiteY6" fmla="*/ 1232918 h 1588660"/>
              <a:gd name="connsiteX7" fmla="*/ 0 w 1731146"/>
              <a:gd name="connsiteY7" fmla="*/ 1232918 h 1588660"/>
              <a:gd name="connsiteX8" fmla="*/ 275208 w 1731146"/>
              <a:gd name="connsiteY8" fmla="*/ 617659 h 1588660"/>
              <a:gd name="connsiteX9" fmla="*/ 0 w 1731146"/>
              <a:gd name="connsiteY9" fmla="*/ 320232 h 158866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50996 w 1731146"/>
              <a:gd name="connsiteY2" fmla="*/ 59821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92425 w 1731146"/>
              <a:gd name="connsiteY6" fmla="*/ 1232918 h 1588660"/>
              <a:gd name="connsiteX7" fmla="*/ 0 w 1731146"/>
              <a:gd name="connsiteY7" fmla="*/ 1232918 h 1588660"/>
              <a:gd name="connsiteX8" fmla="*/ 281126 w 1731146"/>
              <a:gd name="connsiteY8" fmla="*/ 620619 h 1588660"/>
              <a:gd name="connsiteX9" fmla="*/ 0 w 1731146"/>
              <a:gd name="connsiteY9" fmla="*/ 320232 h 158866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50996 w 1731146"/>
              <a:gd name="connsiteY2" fmla="*/ 59821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92425 w 1731146"/>
              <a:gd name="connsiteY6" fmla="*/ 1232918 h 1588660"/>
              <a:gd name="connsiteX7" fmla="*/ 0 w 1731146"/>
              <a:gd name="connsiteY7" fmla="*/ 1232918 h 1588660"/>
              <a:gd name="connsiteX8" fmla="*/ 136124 w 1731146"/>
              <a:gd name="connsiteY8" fmla="*/ 922459 h 1588660"/>
              <a:gd name="connsiteX9" fmla="*/ 281126 w 1731146"/>
              <a:gd name="connsiteY9" fmla="*/ 620619 h 1588660"/>
              <a:gd name="connsiteX10" fmla="*/ 0 w 1731146"/>
              <a:gd name="connsiteY10" fmla="*/ 320232 h 158866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50996 w 1731146"/>
              <a:gd name="connsiteY2" fmla="*/ 59821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92425 w 1731146"/>
              <a:gd name="connsiteY6" fmla="*/ 1232918 h 1588660"/>
              <a:gd name="connsiteX7" fmla="*/ 0 w 1731146"/>
              <a:gd name="connsiteY7" fmla="*/ 1232918 h 1588660"/>
              <a:gd name="connsiteX8" fmla="*/ 266330 w 1731146"/>
              <a:gd name="connsiteY8" fmla="*/ 955011 h 1588660"/>
              <a:gd name="connsiteX9" fmla="*/ 281126 w 1731146"/>
              <a:gd name="connsiteY9" fmla="*/ 620619 h 1588660"/>
              <a:gd name="connsiteX10" fmla="*/ 0 w 1731146"/>
              <a:gd name="connsiteY10" fmla="*/ 320232 h 158866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50996 w 1731146"/>
              <a:gd name="connsiteY2" fmla="*/ 59821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92425 w 1731146"/>
              <a:gd name="connsiteY6" fmla="*/ 1232918 h 1588660"/>
              <a:gd name="connsiteX7" fmla="*/ 582967 w 1731146"/>
              <a:gd name="connsiteY7" fmla="*/ 1233178 h 1588660"/>
              <a:gd name="connsiteX8" fmla="*/ 0 w 1731146"/>
              <a:gd name="connsiteY8" fmla="*/ 1232918 h 1588660"/>
              <a:gd name="connsiteX9" fmla="*/ 266330 w 1731146"/>
              <a:gd name="connsiteY9" fmla="*/ 955011 h 1588660"/>
              <a:gd name="connsiteX10" fmla="*/ 281126 w 1731146"/>
              <a:gd name="connsiteY10" fmla="*/ 620619 h 1588660"/>
              <a:gd name="connsiteX11" fmla="*/ 0 w 1731146"/>
              <a:gd name="connsiteY11" fmla="*/ 320232 h 1588660"/>
              <a:gd name="connsiteX0" fmla="*/ 0 w 1731146"/>
              <a:gd name="connsiteY0" fmla="*/ 320232 h 1588660"/>
              <a:gd name="connsiteX1" fmla="*/ 556334 w 1731146"/>
              <a:gd name="connsiteY1" fmla="*/ 318779 h 1588660"/>
              <a:gd name="connsiteX2" fmla="*/ 850996 w 1731146"/>
              <a:gd name="connsiteY2" fmla="*/ 59821 h 1588660"/>
              <a:gd name="connsiteX3" fmla="*/ 1004876 w 1731146"/>
              <a:gd name="connsiteY3" fmla="*/ 0 h 1588660"/>
              <a:gd name="connsiteX4" fmla="*/ 1731146 w 1731146"/>
              <a:gd name="connsiteY4" fmla="*/ 776575 h 1588660"/>
              <a:gd name="connsiteX5" fmla="*/ 892425 w 1731146"/>
              <a:gd name="connsiteY5" fmla="*/ 1588660 h 1588660"/>
              <a:gd name="connsiteX6" fmla="*/ 853956 w 1731146"/>
              <a:gd name="connsiteY6" fmla="*/ 1460778 h 1588660"/>
              <a:gd name="connsiteX7" fmla="*/ 582967 w 1731146"/>
              <a:gd name="connsiteY7" fmla="*/ 1233178 h 1588660"/>
              <a:gd name="connsiteX8" fmla="*/ 0 w 1731146"/>
              <a:gd name="connsiteY8" fmla="*/ 1232918 h 1588660"/>
              <a:gd name="connsiteX9" fmla="*/ 266330 w 1731146"/>
              <a:gd name="connsiteY9" fmla="*/ 955011 h 1588660"/>
              <a:gd name="connsiteX10" fmla="*/ 281126 w 1731146"/>
              <a:gd name="connsiteY10" fmla="*/ 620619 h 1588660"/>
              <a:gd name="connsiteX11" fmla="*/ 0 w 1731146"/>
              <a:gd name="connsiteY11" fmla="*/ 320232 h 1588660"/>
              <a:gd name="connsiteX0" fmla="*/ 0 w 1731146"/>
              <a:gd name="connsiteY0" fmla="*/ 320232 h 1517638"/>
              <a:gd name="connsiteX1" fmla="*/ 556334 w 1731146"/>
              <a:gd name="connsiteY1" fmla="*/ 318779 h 1517638"/>
              <a:gd name="connsiteX2" fmla="*/ 850996 w 1731146"/>
              <a:gd name="connsiteY2" fmla="*/ 59821 h 1517638"/>
              <a:gd name="connsiteX3" fmla="*/ 1004876 w 1731146"/>
              <a:gd name="connsiteY3" fmla="*/ 0 h 1517638"/>
              <a:gd name="connsiteX4" fmla="*/ 1731146 w 1731146"/>
              <a:gd name="connsiteY4" fmla="*/ 776575 h 1517638"/>
              <a:gd name="connsiteX5" fmla="*/ 1010794 w 1731146"/>
              <a:gd name="connsiteY5" fmla="*/ 1517638 h 1517638"/>
              <a:gd name="connsiteX6" fmla="*/ 853956 w 1731146"/>
              <a:gd name="connsiteY6" fmla="*/ 1460778 h 1517638"/>
              <a:gd name="connsiteX7" fmla="*/ 582967 w 1731146"/>
              <a:gd name="connsiteY7" fmla="*/ 1233178 h 1517638"/>
              <a:gd name="connsiteX8" fmla="*/ 0 w 1731146"/>
              <a:gd name="connsiteY8" fmla="*/ 1232918 h 1517638"/>
              <a:gd name="connsiteX9" fmla="*/ 266330 w 1731146"/>
              <a:gd name="connsiteY9" fmla="*/ 955011 h 1517638"/>
              <a:gd name="connsiteX10" fmla="*/ 281126 w 1731146"/>
              <a:gd name="connsiteY10" fmla="*/ 620619 h 1517638"/>
              <a:gd name="connsiteX11" fmla="*/ 0 w 1731146"/>
              <a:gd name="connsiteY11" fmla="*/ 320232 h 1517638"/>
              <a:gd name="connsiteX0" fmla="*/ 0 w 1589104"/>
              <a:gd name="connsiteY0" fmla="*/ 320232 h 1517638"/>
              <a:gd name="connsiteX1" fmla="*/ 556334 w 1589104"/>
              <a:gd name="connsiteY1" fmla="*/ 318779 h 1517638"/>
              <a:gd name="connsiteX2" fmla="*/ 850996 w 1589104"/>
              <a:gd name="connsiteY2" fmla="*/ 59821 h 1517638"/>
              <a:gd name="connsiteX3" fmla="*/ 1004876 w 1589104"/>
              <a:gd name="connsiteY3" fmla="*/ 0 h 1517638"/>
              <a:gd name="connsiteX4" fmla="*/ 1589104 w 1589104"/>
              <a:gd name="connsiteY4" fmla="*/ 936373 h 1517638"/>
              <a:gd name="connsiteX5" fmla="*/ 1010794 w 1589104"/>
              <a:gd name="connsiteY5" fmla="*/ 1517638 h 1517638"/>
              <a:gd name="connsiteX6" fmla="*/ 853956 w 1589104"/>
              <a:gd name="connsiteY6" fmla="*/ 1460778 h 1517638"/>
              <a:gd name="connsiteX7" fmla="*/ 582967 w 1589104"/>
              <a:gd name="connsiteY7" fmla="*/ 1233178 h 1517638"/>
              <a:gd name="connsiteX8" fmla="*/ 0 w 1589104"/>
              <a:gd name="connsiteY8" fmla="*/ 1232918 h 1517638"/>
              <a:gd name="connsiteX9" fmla="*/ 266330 w 1589104"/>
              <a:gd name="connsiteY9" fmla="*/ 955011 h 1517638"/>
              <a:gd name="connsiteX10" fmla="*/ 281126 w 1589104"/>
              <a:gd name="connsiteY10" fmla="*/ 620619 h 1517638"/>
              <a:gd name="connsiteX11" fmla="*/ 0 w 1589104"/>
              <a:gd name="connsiteY11" fmla="*/ 320232 h 1517638"/>
              <a:gd name="connsiteX0" fmla="*/ 0 w 1589104"/>
              <a:gd name="connsiteY0" fmla="*/ 320232 h 1517638"/>
              <a:gd name="connsiteX1" fmla="*/ 556334 w 1589104"/>
              <a:gd name="connsiteY1" fmla="*/ 318779 h 1517638"/>
              <a:gd name="connsiteX2" fmla="*/ 850996 w 1589104"/>
              <a:gd name="connsiteY2" fmla="*/ 59821 h 1517638"/>
              <a:gd name="connsiteX3" fmla="*/ 1004876 w 1589104"/>
              <a:gd name="connsiteY3" fmla="*/ 0 h 1517638"/>
              <a:gd name="connsiteX4" fmla="*/ 1373080 w 1589104"/>
              <a:gd name="connsiteY4" fmla="*/ 591026 h 1517638"/>
              <a:gd name="connsiteX5" fmla="*/ 1589104 w 1589104"/>
              <a:gd name="connsiteY5" fmla="*/ 936373 h 1517638"/>
              <a:gd name="connsiteX6" fmla="*/ 1010794 w 1589104"/>
              <a:gd name="connsiteY6" fmla="*/ 1517638 h 1517638"/>
              <a:gd name="connsiteX7" fmla="*/ 853956 w 1589104"/>
              <a:gd name="connsiteY7" fmla="*/ 1460778 h 1517638"/>
              <a:gd name="connsiteX8" fmla="*/ 582967 w 1589104"/>
              <a:gd name="connsiteY8" fmla="*/ 1233178 h 1517638"/>
              <a:gd name="connsiteX9" fmla="*/ 0 w 1589104"/>
              <a:gd name="connsiteY9" fmla="*/ 1232918 h 1517638"/>
              <a:gd name="connsiteX10" fmla="*/ 266330 w 1589104"/>
              <a:gd name="connsiteY10" fmla="*/ 955011 h 1517638"/>
              <a:gd name="connsiteX11" fmla="*/ 281126 w 1589104"/>
              <a:gd name="connsiteY11" fmla="*/ 620619 h 1517638"/>
              <a:gd name="connsiteX12" fmla="*/ 0 w 1589104"/>
              <a:gd name="connsiteY12" fmla="*/ 320232 h 1517638"/>
              <a:gd name="connsiteX0" fmla="*/ 0 w 1589104"/>
              <a:gd name="connsiteY0" fmla="*/ 320232 h 1517638"/>
              <a:gd name="connsiteX1" fmla="*/ 556334 w 1589104"/>
              <a:gd name="connsiteY1" fmla="*/ 318779 h 1517638"/>
              <a:gd name="connsiteX2" fmla="*/ 850996 w 1589104"/>
              <a:gd name="connsiteY2" fmla="*/ 59821 h 1517638"/>
              <a:gd name="connsiteX3" fmla="*/ 1004876 w 1589104"/>
              <a:gd name="connsiteY3" fmla="*/ 0 h 1517638"/>
              <a:gd name="connsiteX4" fmla="*/ 1583185 w 1589104"/>
              <a:gd name="connsiteY4" fmla="*/ 596945 h 1517638"/>
              <a:gd name="connsiteX5" fmla="*/ 1589104 w 1589104"/>
              <a:gd name="connsiteY5" fmla="*/ 936373 h 1517638"/>
              <a:gd name="connsiteX6" fmla="*/ 1010794 w 1589104"/>
              <a:gd name="connsiteY6" fmla="*/ 1517638 h 1517638"/>
              <a:gd name="connsiteX7" fmla="*/ 853956 w 1589104"/>
              <a:gd name="connsiteY7" fmla="*/ 1460778 h 1517638"/>
              <a:gd name="connsiteX8" fmla="*/ 582967 w 1589104"/>
              <a:gd name="connsiteY8" fmla="*/ 1233178 h 1517638"/>
              <a:gd name="connsiteX9" fmla="*/ 0 w 1589104"/>
              <a:gd name="connsiteY9" fmla="*/ 1232918 h 1517638"/>
              <a:gd name="connsiteX10" fmla="*/ 266330 w 1589104"/>
              <a:gd name="connsiteY10" fmla="*/ 955011 h 1517638"/>
              <a:gd name="connsiteX11" fmla="*/ 281126 w 1589104"/>
              <a:gd name="connsiteY11" fmla="*/ 620619 h 1517638"/>
              <a:gd name="connsiteX12" fmla="*/ 0 w 1589104"/>
              <a:gd name="connsiteY12" fmla="*/ 320232 h 1517638"/>
              <a:gd name="connsiteX0" fmla="*/ 0 w 1592063"/>
              <a:gd name="connsiteY0" fmla="*/ 320232 h 1517638"/>
              <a:gd name="connsiteX1" fmla="*/ 556334 w 1592063"/>
              <a:gd name="connsiteY1" fmla="*/ 318779 h 1517638"/>
              <a:gd name="connsiteX2" fmla="*/ 850996 w 1592063"/>
              <a:gd name="connsiteY2" fmla="*/ 59821 h 1517638"/>
              <a:gd name="connsiteX3" fmla="*/ 1004876 w 1592063"/>
              <a:gd name="connsiteY3" fmla="*/ 0 h 1517638"/>
              <a:gd name="connsiteX4" fmla="*/ 1583185 w 1592063"/>
              <a:gd name="connsiteY4" fmla="*/ 596945 h 1517638"/>
              <a:gd name="connsiteX5" fmla="*/ 1592063 w 1592063"/>
              <a:gd name="connsiteY5" fmla="*/ 942292 h 1517638"/>
              <a:gd name="connsiteX6" fmla="*/ 1010794 w 1592063"/>
              <a:gd name="connsiteY6" fmla="*/ 1517638 h 1517638"/>
              <a:gd name="connsiteX7" fmla="*/ 853956 w 1592063"/>
              <a:gd name="connsiteY7" fmla="*/ 1460778 h 1517638"/>
              <a:gd name="connsiteX8" fmla="*/ 582967 w 1592063"/>
              <a:gd name="connsiteY8" fmla="*/ 1233178 h 1517638"/>
              <a:gd name="connsiteX9" fmla="*/ 0 w 1592063"/>
              <a:gd name="connsiteY9" fmla="*/ 1232918 h 1517638"/>
              <a:gd name="connsiteX10" fmla="*/ 266330 w 1592063"/>
              <a:gd name="connsiteY10" fmla="*/ 955011 h 1517638"/>
              <a:gd name="connsiteX11" fmla="*/ 281126 w 1592063"/>
              <a:gd name="connsiteY11" fmla="*/ 620619 h 1517638"/>
              <a:gd name="connsiteX12" fmla="*/ 0 w 1592063"/>
              <a:gd name="connsiteY12" fmla="*/ 320232 h 1517638"/>
              <a:gd name="connsiteX0" fmla="*/ 0 w 1589104"/>
              <a:gd name="connsiteY0" fmla="*/ 320232 h 1517638"/>
              <a:gd name="connsiteX1" fmla="*/ 556334 w 1589104"/>
              <a:gd name="connsiteY1" fmla="*/ 318779 h 1517638"/>
              <a:gd name="connsiteX2" fmla="*/ 850996 w 1589104"/>
              <a:gd name="connsiteY2" fmla="*/ 59821 h 1517638"/>
              <a:gd name="connsiteX3" fmla="*/ 1004876 w 1589104"/>
              <a:gd name="connsiteY3" fmla="*/ 0 h 1517638"/>
              <a:gd name="connsiteX4" fmla="*/ 1583185 w 1589104"/>
              <a:gd name="connsiteY4" fmla="*/ 596945 h 1517638"/>
              <a:gd name="connsiteX5" fmla="*/ 1589104 w 1589104"/>
              <a:gd name="connsiteY5" fmla="*/ 948210 h 1517638"/>
              <a:gd name="connsiteX6" fmla="*/ 1010794 w 1589104"/>
              <a:gd name="connsiteY6" fmla="*/ 1517638 h 1517638"/>
              <a:gd name="connsiteX7" fmla="*/ 853956 w 1589104"/>
              <a:gd name="connsiteY7" fmla="*/ 1460778 h 1517638"/>
              <a:gd name="connsiteX8" fmla="*/ 582967 w 1589104"/>
              <a:gd name="connsiteY8" fmla="*/ 1233178 h 1517638"/>
              <a:gd name="connsiteX9" fmla="*/ 0 w 1589104"/>
              <a:gd name="connsiteY9" fmla="*/ 1232918 h 1517638"/>
              <a:gd name="connsiteX10" fmla="*/ 266330 w 1589104"/>
              <a:gd name="connsiteY10" fmla="*/ 955011 h 1517638"/>
              <a:gd name="connsiteX11" fmla="*/ 281126 w 1589104"/>
              <a:gd name="connsiteY11" fmla="*/ 620619 h 1517638"/>
              <a:gd name="connsiteX12" fmla="*/ 0 w 1589104"/>
              <a:gd name="connsiteY12" fmla="*/ 320232 h 1517638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1126 w 1589104"/>
              <a:gd name="connsiteY11" fmla="*/ 620619 h 1514679"/>
              <a:gd name="connsiteX12" fmla="*/ 0 w 1589104"/>
              <a:gd name="connsiteY12" fmla="*/ 320232 h 1514679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7045 w 1589104"/>
              <a:gd name="connsiteY11" fmla="*/ 611742 h 1514679"/>
              <a:gd name="connsiteX12" fmla="*/ 0 w 1589104"/>
              <a:gd name="connsiteY12" fmla="*/ 320232 h 1514679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7045 w 1589104"/>
              <a:gd name="connsiteY11" fmla="*/ 611742 h 1514679"/>
              <a:gd name="connsiteX12" fmla="*/ 0 w 1589104"/>
              <a:gd name="connsiteY12" fmla="*/ 320232 h 1514679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7045 w 1589104"/>
              <a:gd name="connsiteY11" fmla="*/ 611742 h 1514679"/>
              <a:gd name="connsiteX12" fmla="*/ 0 w 1589104"/>
              <a:gd name="connsiteY12" fmla="*/ 320232 h 1514679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7045 w 1589104"/>
              <a:gd name="connsiteY11" fmla="*/ 611742 h 1514679"/>
              <a:gd name="connsiteX12" fmla="*/ 0 w 1589104"/>
              <a:gd name="connsiteY12" fmla="*/ 320232 h 1514679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7045 w 1589104"/>
              <a:gd name="connsiteY11" fmla="*/ 611742 h 1514679"/>
              <a:gd name="connsiteX12" fmla="*/ 0 w 1589104"/>
              <a:gd name="connsiteY12" fmla="*/ 320232 h 1514679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7045 w 1589104"/>
              <a:gd name="connsiteY11" fmla="*/ 611742 h 1514679"/>
              <a:gd name="connsiteX12" fmla="*/ 0 w 1589104"/>
              <a:gd name="connsiteY12" fmla="*/ 320232 h 1514679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7045 w 1589104"/>
              <a:gd name="connsiteY11" fmla="*/ 611742 h 1514679"/>
              <a:gd name="connsiteX12" fmla="*/ 0 w 1589104"/>
              <a:gd name="connsiteY12" fmla="*/ 320232 h 1514679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7045 w 1589104"/>
              <a:gd name="connsiteY11" fmla="*/ 611742 h 1514679"/>
              <a:gd name="connsiteX12" fmla="*/ 0 w 1589104"/>
              <a:gd name="connsiteY12" fmla="*/ 320232 h 1514679"/>
              <a:gd name="connsiteX0" fmla="*/ 0 w 1589104"/>
              <a:gd name="connsiteY0" fmla="*/ 320232 h 1514679"/>
              <a:gd name="connsiteX1" fmla="*/ 556334 w 1589104"/>
              <a:gd name="connsiteY1" fmla="*/ 318779 h 1514679"/>
              <a:gd name="connsiteX2" fmla="*/ 850996 w 1589104"/>
              <a:gd name="connsiteY2" fmla="*/ 59821 h 1514679"/>
              <a:gd name="connsiteX3" fmla="*/ 1004876 w 1589104"/>
              <a:gd name="connsiteY3" fmla="*/ 0 h 1514679"/>
              <a:gd name="connsiteX4" fmla="*/ 1583185 w 1589104"/>
              <a:gd name="connsiteY4" fmla="*/ 596945 h 1514679"/>
              <a:gd name="connsiteX5" fmla="*/ 1589104 w 1589104"/>
              <a:gd name="connsiteY5" fmla="*/ 948210 h 1514679"/>
              <a:gd name="connsiteX6" fmla="*/ 1013753 w 1589104"/>
              <a:gd name="connsiteY6" fmla="*/ 1514679 h 1514679"/>
              <a:gd name="connsiteX7" fmla="*/ 853956 w 1589104"/>
              <a:gd name="connsiteY7" fmla="*/ 1460778 h 1514679"/>
              <a:gd name="connsiteX8" fmla="*/ 582967 w 1589104"/>
              <a:gd name="connsiteY8" fmla="*/ 1233178 h 1514679"/>
              <a:gd name="connsiteX9" fmla="*/ 0 w 1589104"/>
              <a:gd name="connsiteY9" fmla="*/ 1232918 h 1514679"/>
              <a:gd name="connsiteX10" fmla="*/ 266330 w 1589104"/>
              <a:gd name="connsiteY10" fmla="*/ 955011 h 1514679"/>
              <a:gd name="connsiteX11" fmla="*/ 287045 w 1589104"/>
              <a:gd name="connsiteY11" fmla="*/ 611742 h 1514679"/>
              <a:gd name="connsiteX12" fmla="*/ 0 w 1589104"/>
              <a:gd name="connsiteY12" fmla="*/ 320232 h 1514679"/>
              <a:gd name="connsiteX0" fmla="*/ 0 w 1589104"/>
              <a:gd name="connsiteY0" fmla="*/ 320232 h 1532336"/>
              <a:gd name="connsiteX1" fmla="*/ 556334 w 1589104"/>
              <a:gd name="connsiteY1" fmla="*/ 318779 h 1532336"/>
              <a:gd name="connsiteX2" fmla="*/ 850996 w 1589104"/>
              <a:gd name="connsiteY2" fmla="*/ 59821 h 1532336"/>
              <a:gd name="connsiteX3" fmla="*/ 1004876 w 1589104"/>
              <a:gd name="connsiteY3" fmla="*/ 0 h 1532336"/>
              <a:gd name="connsiteX4" fmla="*/ 1583185 w 1589104"/>
              <a:gd name="connsiteY4" fmla="*/ 596945 h 1532336"/>
              <a:gd name="connsiteX5" fmla="*/ 1589104 w 1589104"/>
              <a:gd name="connsiteY5" fmla="*/ 948210 h 1532336"/>
              <a:gd name="connsiteX6" fmla="*/ 1013753 w 1589104"/>
              <a:gd name="connsiteY6" fmla="*/ 1514679 h 1532336"/>
              <a:gd name="connsiteX7" fmla="*/ 853956 w 1589104"/>
              <a:gd name="connsiteY7" fmla="*/ 1460778 h 1532336"/>
              <a:gd name="connsiteX8" fmla="*/ 582967 w 1589104"/>
              <a:gd name="connsiteY8" fmla="*/ 1233178 h 1532336"/>
              <a:gd name="connsiteX9" fmla="*/ 0 w 1589104"/>
              <a:gd name="connsiteY9" fmla="*/ 1232918 h 1532336"/>
              <a:gd name="connsiteX10" fmla="*/ 266330 w 1589104"/>
              <a:gd name="connsiteY10" fmla="*/ 955011 h 1532336"/>
              <a:gd name="connsiteX11" fmla="*/ 287045 w 1589104"/>
              <a:gd name="connsiteY11" fmla="*/ 611742 h 1532336"/>
              <a:gd name="connsiteX12" fmla="*/ 0 w 1589104"/>
              <a:gd name="connsiteY12" fmla="*/ 320232 h 1532336"/>
              <a:gd name="connsiteX0" fmla="*/ 0 w 1589104"/>
              <a:gd name="connsiteY0" fmla="*/ 320232 h 1575133"/>
              <a:gd name="connsiteX1" fmla="*/ 556334 w 1589104"/>
              <a:gd name="connsiteY1" fmla="*/ 318779 h 1575133"/>
              <a:gd name="connsiteX2" fmla="*/ 850996 w 1589104"/>
              <a:gd name="connsiteY2" fmla="*/ 59821 h 1575133"/>
              <a:gd name="connsiteX3" fmla="*/ 1004876 w 1589104"/>
              <a:gd name="connsiteY3" fmla="*/ 0 h 1575133"/>
              <a:gd name="connsiteX4" fmla="*/ 1583185 w 1589104"/>
              <a:gd name="connsiteY4" fmla="*/ 596945 h 1575133"/>
              <a:gd name="connsiteX5" fmla="*/ 1589104 w 1589104"/>
              <a:gd name="connsiteY5" fmla="*/ 948210 h 1575133"/>
              <a:gd name="connsiteX6" fmla="*/ 1013753 w 1589104"/>
              <a:gd name="connsiteY6" fmla="*/ 1514679 h 1575133"/>
              <a:gd name="connsiteX7" fmla="*/ 853956 w 1589104"/>
              <a:gd name="connsiteY7" fmla="*/ 1460778 h 1575133"/>
              <a:gd name="connsiteX8" fmla="*/ 582967 w 1589104"/>
              <a:gd name="connsiteY8" fmla="*/ 1233178 h 1575133"/>
              <a:gd name="connsiteX9" fmla="*/ 0 w 1589104"/>
              <a:gd name="connsiteY9" fmla="*/ 1232918 h 1575133"/>
              <a:gd name="connsiteX10" fmla="*/ 266330 w 1589104"/>
              <a:gd name="connsiteY10" fmla="*/ 955011 h 1575133"/>
              <a:gd name="connsiteX11" fmla="*/ 287045 w 1589104"/>
              <a:gd name="connsiteY11" fmla="*/ 611742 h 1575133"/>
              <a:gd name="connsiteX12" fmla="*/ 0 w 1589104"/>
              <a:gd name="connsiteY12" fmla="*/ 320232 h 1575133"/>
              <a:gd name="connsiteX0" fmla="*/ 0 w 1589104"/>
              <a:gd name="connsiteY0" fmla="*/ 320232 h 1575133"/>
              <a:gd name="connsiteX1" fmla="*/ 556334 w 1589104"/>
              <a:gd name="connsiteY1" fmla="*/ 318779 h 1575133"/>
              <a:gd name="connsiteX2" fmla="*/ 850996 w 1589104"/>
              <a:gd name="connsiteY2" fmla="*/ 59821 h 1575133"/>
              <a:gd name="connsiteX3" fmla="*/ 1004876 w 1589104"/>
              <a:gd name="connsiteY3" fmla="*/ 0 h 1575133"/>
              <a:gd name="connsiteX4" fmla="*/ 1583185 w 1589104"/>
              <a:gd name="connsiteY4" fmla="*/ 596945 h 1575133"/>
              <a:gd name="connsiteX5" fmla="*/ 1589104 w 1589104"/>
              <a:gd name="connsiteY5" fmla="*/ 948210 h 1575133"/>
              <a:gd name="connsiteX6" fmla="*/ 1013753 w 1589104"/>
              <a:gd name="connsiteY6" fmla="*/ 1514679 h 1575133"/>
              <a:gd name="connsiteX7" fmla="*/ 853956 w 1589104"/>
              <a:gd name="connsiteY7" fmla="*/ 1460778 h 1575133"/>
              <a:gd name="connsiteX8" fmla="*/ 582967 w 1589104"/>
              <a:gd name="connsiteY8" fmla="*/ 1233178 h 1575133"/>
              <a:gd name="connsiteX9" fmla="*/ 0 w 1589104"/>
              <a:gd name="connsiteY9" fmla="*/ 1232918 h 1575133"/>
              <a:gd name="connsiteX10" fmla="*/ 266330 w 1589104"/>
              <a:gd name="connsiteY10" fmla="*/ 955011 h 1575133"/>
              <a:gd name="connsiteX11" fmla="*/ 287045 w 1589104"/>
              <a:gd name="connsiteY11" fmla="*/ 611742 h 1575133"/>
              <a:gd name="connsiteX12" fmla="*/ 0 w 1589104"/>
              <a:gd name="connsiteY12" fmla="*/ 320232 h 1575133"/>
              <a:gd name="connsiteX0" fmla="*/ 0 w 1589104"/>
              <a:gd name="connsiteY0" fmla="*/ 320232 h 1575133"/>
              <a:gd name="connsiteX1" fmla="*/ 556334 w 1589104"/>
              <a:gd name="connsiteY1" fmla="*/ 318779 h 1575133"/>
              <a:gd name="connsiteX2" fmla="*/ 850996 w 1589104"/>
              <a:gd name="connsiteY2" fmla="*/ 59821 h 1575133"/>
              <a:gd name="connsiteX3" fmla="*/ 1004876 w 1589104"/>
              <a:gd name="connsiteY3" fmla="*/ 0 h 1575133"/>
              <a:gd name="connsiteX4" fmla="*/ 1583185 w 1589104"/>
              <a:gd name="connsiteY4" fmla="*/ 596945 h 1575133"/>
              <a:gd name="connsiteX5" fmla="*/ 1589104 w 1589104"/>
              <a:gd name="connsiteY5" fmla="*/ 948210 h 1575133"/>
              <a:gd name="connsiteX6" fmla="*/ 1013753 w 1589104"/>
              <a:gd name="connsiteY6" fmla="*/ 1514679 h 1575133"/>
              <a:gd name="connsiteX7" fmla="*/ 853956 w 1589104"/>
              <a:gd name="connsiteY7" fmla="*/ 1460778 h 1575133"/>
              <a:gd name="connsiteX8" fmla="*/ 582967 w 1589104"/>
              <a:gd name="connsiteY8" fmla="*/ 1233178 h 1575133"/>
              <a:gd name="connsiteX9" fmla="*/ 0 w 1589104"/>
              <a:gd name="connsiteY9" fmla="*/ 1232918 h 1575133"/>
              <a:gd name="connsiteX10" fmla="*/ 266330 w 1589104"/>
              <a:gd name="connsiteY10" fmla="*/ 955011 h 1575133"/>
              <a:gd name="connsiteX11" fmla="*/ 287045 w 1589104"/>
              <a:gd name="connsiteY11" fmla="*/ 611742 h 1575133"/>
              <a:gd name="connsiteX12" fmla="*/ 0 w 1589104"/>
              <a:gd name="connsiteY12" fmla="*/ 320232 h 1575133"/>
              <a:gd name="connsiteX0" fmla="*/ 0 w 1589104"/>
              <a:gd name="connsiteY0" fmla="*/ 320232 h 1575133"/>
              <a:gd name="connsiteX1" fmla="*/ 556334 w 1589104"/>
              <a:gd name="connsiteY1" fmla="*/ 318779 h 1575133"/>
              <a:gd name="connsiteX2" fmla="*/ 850996 w 1589104"/>
              <a:gd name="connsiteY2" fmla="*/ 59821 h 1575133"/>
              <a:gd name="connsiteX3" fmla="*/ 1004876 w 1589104"/>
              <a:gd name="connsiteY3" fmla="*/ 0 h 1575133"/>
              <a:gd name="connsiteX4" fmla="*/ 1583185 w 1589104"/>
              <a:gd name="connsiteY4" fmla="*/ 596945 h 1575133"/>
              <a:gd name="connsiteX5" fmla="*/ 1589104 w 1589104"/>
              <a:gd name="connsiteY5" fmla="*/ 948210 h 1575133"/>
              <a:gd name="connsiteX6" fmla="*/ 1013753 w 1589104"/>
              <a:gd name="connsiteY6" fmla="*/ 1514679 h 1575133"/>
              <a:gd name="connsiteX7" fmla="*/ 853956 w 1589104"/>
              <a:gd name="connsiteY7" fmla="*/ 1460778 h 1575133"/>
              <a:gd name="connsiteX8" fmla="*/ 582967 w 1589104"/>
              <a:gd name="connsiteY8" fmla="*/ 1233178 h 1575133"/>
              <a:gd name="connsiteX9" fmla="*/ 0 w 1589104"/>
              <a:gd name="connsiteY9" fmla="*/ 1232918 h 1575133"/>
              <a:gd name="connsiteX10" fmla="*/ 266330 w 1589104"/>
              <a:gd name="connsiteY10" fmla="*/ 955011 h 1575133"/>
              <a:gd name="connsiteX11" fmla="*/ 287045 w 1589104"/>
              <a:gd name="connsiteY11" fmla="*/ 611742 h 1575133"/>
              <a:gd name="connsiteX12" fmla="*/ 0 w 1589104"/>
              <a:gd name="connsiteY12" fmla="*/ 320232 h 1575133"/>
              <a:gd name="connsiteX0" fmla="*/ 0 w 1589104"/>
              <a:gd name="connsiteY0" fmla="*/ 354510 h 1609411"/>
              <a:gd name="connsiteX1" fmla="*/ 556334 w 1589104"/>
              <a:gd name="connsiteY1" fmla="*/ 353057 h 1609411"/>
              <a:gd name="connsiteX2" fmla="*/ 850996 w 1589104"/>
              <a:gd name="connsiteY2" fmla="*/ 94099 h 1609411"/>
              <a:gd name="connsiteX3" fmla="*/ 1004876 w 1589104"/>
              <a:gd name="connsiteY3" fmla="*/ 34278 h 1609411"/>
              <a:gd name="connsiteX4" fmla="*/ 1583185 w 1589104"/>
              <a:gd name="connsiteY4" fmla="*/ 631223 h 1609411"/>
              <a:gd name="connsiteX5" fmla="*/ 1589104 w 1589104"/>
              <a:gd name="connsiteY5" fmla="*/ 982488 h 1609411"/>
              <a:gd name="connsiteX6" fmla="*/ 1013753 w 1589104"/>
              <a:gd name="connsiteY6" fmla="*/ 1548957 h 1609411"/>
              <a:gd name="connsiteX7" fmla="*/ 853956 w 1589104"/>
              <a:gd name="connsiteY7" fmla="*/ 1495056 h 1609411"/>
              <a:gd name="connsiteX8" fmla="*/ 582967 w 1589104"/>
              <a:gd name="connsiteY8" fmla="*/ 1267456 h 1609411"/>
              <a:gd name="connsiteX9" fmla="*/ 0 w 1589104"/>
              <a:gd name="connsiteY9" fmla="*/ 1267196 h 1609411"/>
              <a:gd name="connsiteX10" fmla="*/ 266330 w 1589104"/>
              <a:gd name="connsiteY10" fmla="*/ 989289 h 1609411"/>
              <a:gd name="connsiteX11" fmla="*/ 287045 w 1589104"/>
              <a:gd name="connsiteY11" fmla="*/ 646020 h 1609411"/>
              <a:gd name="connsiteX12" fmla="*/ 0 w 1589104"/>
              <a:gd name="connsiteY12" fmla="*/ 354510 h 1609411"/>
              <a:gd name="connsiteX0" fmla="*/ 0 w 1589104"/>
              <a:gd name="connsiteY0" fmla="*/ 354510 h 1609411"/>
              <a:gd name="connsiteX1" fmla="*/ 556334 w 1589104"/>
              <a:gd name="connsiteY1" fmla="*/ 353057 h 1609411"/>
              <a:gd name="connsiteX2" fmla="*/ 850996 w 1589104"/>
              <a:gd name="connsiteY2" fmla="*/ 94099 h 1609411"/>
              <a:gd name="connsiteX3" fmla="*/ 1004876 w 1589104"/>
              <a:gd name="connsiteY3" fmla="*/ 34278 h 1609411"/>
              <a:gd name="connsiteX4" fmla="*/ 1577267 w 1589104"/>
              <a:gd name="connsiteY4" fmla="*/ 619386 h 1609411"/>
              <a:gd name="connsiteX5" fmla="*/ 1589104 w 1589104"/>
              <a:gd name="connsiteY5" fmla="*/ 982488 h 1609411"/>
              <a:gd name="connsiteX6" fmla="*/ 1013753 w 1589104"/>
              <a:gd name="connsiteY6" fmla="*/ 1548957 h 1609411"/>
              <a:gd name="connsiteX7" fmla="*/ 853956 w 1589104"/>
              <a:gd name="connsiteY7" fmla="*/ 1495056 h 1609411"/>
              <a:gd name="connsiteX8" fmla="*/ 582967 w 1589104"/>
              <a:gd name="connsiteY8" fmla="*/ 1267456 h 1609411"/>
              <a:gd name="connsiteX9" fmla="*/ 0 w 1589104"/>
              <a:gd name="connsiteY9" fmla="*/ 1267196 h 1609411"/>
              <a:gd name="connsiteX10" fmla="*/ 266330 w 1589104"/>
              <a:gd name="connsiteY10" fmla="*/ 989289 h 1609411"/>
              <a:gd name="connsiteX11" fmla="*/ 287045 w 1589104"/>
              <a:gd name="connsiteY11" fmla="*/ 646020 h 1609411"/>
              <a:gd name="connsiteX12" fmla="*/ 0 w 1589104"/>
              <a:gd name="connsiteY12" fmla="*/ 354510 h 1609411"/>
              <a:gd name="connsiteX0" fmla="*/ 0 w 1643112"/>
              <a:gd name="connsiteY0" fmla="*/ 354510 h 1609411"/>
              <a:gd name="connsiteX1" fmla="*/ 556334 w 1643112"/>
              <a:gd name="connsiteY1" fmla="*/ 353057 h 1609411"/>
              <a:gd name="connsiteX2" fmla="*/ 850996 w 1643112"/>
              <a:gd name="connsiteY2" fmla="*/ 94099 h 1609411"/>
              <a:gd name="connsiteX3" fmla="*/ 1004876 w 1643112"/>
              <a:gd name="connsiteY3" fmla="*/ 34278 h 1609411"/>
              <a:gd name="connsiteX4" fmla="*/ 1577267 w 1643112"/>
              <a:gd name="connsiteY4" fmla="*/ 619386 h 1609411"/>
              <a:gd name="connsiteX5" fmla="*/ 1589104 w 1643112"/>
              <a:gd name="connsiteY5" fmla="*/ 982488 h 1609411"/>
              <a:gd name="connsiteX6" fmla="*/ 1013753 w 1643112"/>
              <a:gd name="connsiteY6" fmla="*/ 1548957 h 1609411"/>
              <a:gd name="connsiteX7" fmla="*/ 853956 w 1643112"/>
              <a:gd name="connsiteY7" fmla="*/ 1495056 h 1609411"/>
              <a:gd name="connsiteX8" fmla="*/ 582967 w 1643112"/>
              <a:gd name="connsiteY8" fmla="*/ 1267456 h 1609411"/>
              <a:gd name="connsiteX9" fmla="*/ 0 w 1643112"/>
              <a:gd name="connsiteY9" fmla="*/ 1267196 h 1609411"/>
              <a:gd name="connsiteX10" fmla="*/ 266330 w 1643112"/>
              <a:gd name="connsiteY10" fmla="*/ 989289 h 1609411"/>
              <a:gd name="connsiteX11" fmla="*/ 287045 w 1643112"/>
              <a:gd name="connsiteY11" fmla="*/ 646020 h 1609411"/>
              <a:gd name="connsiteX12" fmla="*/ 0 w 1643112"/>
              <a:gd name="connsiteY12" fmla="*/ 354510 h 1609411"/>
              <a:gd name="connsiteX0" fmla="*/ 0 w 1669115"/>
              <a:gd name="connsiteY0" fmla="*/ 354510 h 1609411"/>
              <a:gd name="connsiteX1" fmla="*/ 556334 w 1669115"/>
              <a:gd name="connsiteY1" fmla="*/ 353057 h 1609411"/>
              <a:gd name="connsiteX2" fmla="*/ 850996 w 1669115"/>
              <a:gd name="connsiteY2" fmla="*/ 94099 h 1609411"/>
              <a:gd name="connsiteX3" fmla="*/ 1004876 w 1669115"/>
              <a:gd name="connsiteY3" fmla="*/ 34278 h 1609411"/>
              <a:gd name="connsiteX4" fmla="*/ 1577267 w 1669115"/>
              <a:gd name="connsiteY4" fmla="*/ 619386 h 1609411"/>
              <a:gd name="connsiteX5" fmla="*/ 1589104 w 1669115"/>
              <a:gd name="connsiteY5" fmla="*/ 982488 h 1609411"/>
              <a:gd name="connsiteX6" fmla="*/ 1013753 w 1669115"/>
              <a:gd name="connsiteY6" fmla="*/ 1548957 h 1609411"/>
              <a:gd name="connsiteX7" fmla="*/ 853956 w 1669115"/>
              <a:gd name="connsiteY7" fmla="*/ 1495056 h 1609411"/>
              <a:gd name="connsiteX8" fmla="*/ 582967 w 1669115"/>
              <a:gd name="connsiteY8" fmla="*/ 1267456 h 1609411"/>
              <a:gd name="connsiteX9" fmla="*/ 0 w 1669115"/>
              <a:gd name="connsiteY9" fmla="*/ 1267196 h 1609411"/>
              <a:gd name="connsiteX10" fmla="*/ 266330 w 1669115"/>
              <a:gd name="connsiteY10" fmla="*/ 989289 h 1609411"/>
              <a:gd name="connsiteX11" fmla="*/ 287045 w 1669115"/>
              <a:gd name="connsiteY11" fmla="*/ 646020 h 1609411"/>
              <a:gd name="connsiteX12" fmla="*/ 0 w 1669115"/>
              <a:gd name="connsiteY12" fmla="*/ 354510 h 1609411"/>
              <a:gd name="connsiteX0" fmla="*/ 0 w 1671177"/>
              <a:gd name="connsiteY0" fmla="*/ 354510 h 1609411"/>
              <a:gd name="connsiteX1" fmla="*/ 556334 w 1671177"/>
              <a:gd name="connsiteY1" fmla="*/ 353057 h 1609411"/>
              <a:gd name="connsiteX2" fmla="*/ 850996 w 1671177"/>
              <a:gd name="connsiteY2" fmla="*/ 94099 h 1609411"/>
              <a:gd name="connsiteX3" fmla="*/ 1004876 w 1671177"/>
              <a:gd name="connsiteY3" fmla="*/ 34278 h 1609411"/>
              <a:gd name="connsiteX4" fmla="*/ 1577267 w 1671177"/>
              <a:gd name="connsiteY4" fmla="*/ 619386 h 1609411"/>
              <a:gd name="connsiteX5" fmla="*/ 1589104 w 1671177"/>
              <a:gd name="connsiteY5" fmla="*/ 982488 h 1609411"/>
              <a:gd name="connsiteX6" fmla="*/ 1013753 w 1671177"/>
              <a:gd name="connsiteY6" fmla="*/ 1548957 h 1609411"/>
              <a:gd name="connsiteX7" fmla="*/ 853956 w 1671177"/>
              <a:gd name="connsiteY7" fmla="*/ 1495056 h 1609411"/>
              <a:gd name="connsiteX8" fmla="*/ 582967 w 1671177"/>
              <a:gd name="connsiteY8" fmla="*/ 1267456 h 1609411"/>
              <a:gd name="connsiteX9" fmla="*/ 0 w 1671177"/>
              <a:gd name="connsiteY9" fmla="*/ 1267196 h 1609411"/>
              <a:gd name="connsiteX10" fmla="*/ 266330 w 1671177"/>
              <a:gd name="connsiteY10" fmla="*/ 989289 h 1609411"/>
              <a:gd name="connsiteX11" fmla="*/ 287045 w 1671177"/>
              <a:gd name="connsiteY11" fmla="*/ 646020 h 1609411"/>
              <a:gd name="connsiteX12" fmla="*/ 0 w 1671177"/>
              <a:gd name="connsiteY12" fmla="*/ 354510 h 1609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1177" h="1609411">
                <a:moveTo>
                  <a:pt x="0" y="354510"/>
                </a:moveTo>
                <a:lnTo>
                  <a:pt x="556334" y="353057"/>
                </a:lnTo>
                <a:cubicBezTo>
                  <a:pt x="746291" y="355515"/>
                  <a:pt x="856347" y="257358"/>
                  <a:pt x="850996" y="94099"/>
                </a:cubicBezTo>
                <a:cubicBezTo>
                  <a:pt x="849023" y="-2780"/>
                  <a:pt x="929910" y="-28640"/>
                  <a:pt x="1004876" y="34278"/>
                </a:cubicBezTo>
                <a:lnTo>
                  <a:pt x="1577267" y="619386"/>
                </a:lnTo>
                <a:cubicBezTo>
                  <a:pt x="1720296" y="767053"/>
                  <a:pt x="1679854" y="873291"/>
                  <a:pt x="1589104" y="982488"/>
                </a:cubicBezTo>
                <a:lnTo>
                  <a:pt x="1013753" y="1548957"/>
                </a:lnTo>
                <a:cubicBezTo>
                  <a:pt x="927935" y="1643440"/>
                  <a:pt x="868752" y="1628432"/>
                  <a:pt x="853956" y="1495056"/>
                </a:cubicBezTo>
                <a:cubicBezTo>
                  <a:pt x="849443" y="1377760"/>
                  <a:pt x="794625" y="1269343"/>
                  <a:pt x="582967" y="1267456"/>
                </a:cubicBezTo>
                <a:lnTo>
                  <a:pt x="0" y="1267196"/>
                </a:lnTo>
                <a:lnTo>
                  <a:pt x="266330" y="989289"/>
                </a:lnTo>
                <a:cubicBezTo>
                  <a:pt x="347215" y="886703"/>
                  <a:pt x="398509" y="775239"/>
                  <a:pt x="287045" y="646020"/>
                </a:cubicBezTo>
                <a:lnTo>
                  <a:pt x="0" y="35451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180DE2CA-7AB6-4373-91A3-1674DA3CD737}"/>
              </a:ext>
            </a:extLst>
          </p:cNvPr>
          <p:cNvCxnSpPr/>
          <p:nvPr/>
        </p:nvCxnSpPr>
        <p:spPr>
          <a:xfrm flipV="1">
            <a:off x="6639066" y="3761307"/>
            <a:ext cx="0" cy="874660"/>
          </a:xfrm>
          <a:prstGeom prst="line">
            <a:avLst/>
          </a:prstGeom>
          <a:ln w="6350">
            <a:solidFill>
              <a:schemeClr val="tx2">
                <a:lumMod val="50000"/>
                <a:alpha val="99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1">
            <a:extLst>
              <a:ext uri="{FF2B5EF4-FFF2-40B4-BE49-F238E27FC236}">
                <a16:creationId xmlns:a16="http://schemas.microsoft.com/office/drawing/2014/main" id="{2F12055F-98EC-4300-9D71-214E843CCA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9646" y="4024104"/>
            <a:ext cx="18936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上线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itchFamily="34" charset="-122"/>
                <a:ea typeface="微软雅黑" pitchFamily="34" charset="-122"/>
              </a:rPr>
              <a:t>正式运营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64" name="TextBox 45">
            <a:extLst>
              <a:ext uri="{FF2B5EF4-FFF2-40B4-BE49-F238E27FC236}">
                <a16:creationId xmlns:a16="http://schemas.microsoft.com/office/drawing/2014/main" id="{CD029CAD-AC0A-49A1-BE0F-8733BF21BD2C}"/>
              </a:ext>
            </a:extLst>
          </p:cNvPr>
          <p:cNvSpPr txBox="1"/>
          <p:nvPr/>
        </p:nvSpPr>
        <p:spPr>
          <a:xfrm>
            <a:off x="2355496" y="278777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prstClr val="whit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方案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4" name="TextBox 45">
            <a:extLst>
              <a:ext uri="{FF2B5EF4-FFF2-40B4-BE49-F238E27FC236}">
                <a16:creationId xmlns:a16="http://schemas.microsoft.com/office/drawing/2014/main" id="{82C918CB-E658-43C8-BD20-789106205328}"/>
              </a:ext>
            </a:extLst>
          </p:cNvPr>
          <p:cNvSpPr txBox="1"/>
          <p:nvPr/>
        </p:nvSpPr>
        <p:spPr>
          <a:xfrm>
            <a:off x="3569435" y="278777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原型</a:t>
            </a:r>
          </a:p>
        </p:txBody>
      </p:sp>
      <p:sp>
        <p:nvSpPr>
          <p:cNvPr id="36" name="TextBox 45">
            <a:extLst>
              <a:ext uri="{FF2B5EF4-FFF2-40B4-BE49-F238E27FC236}">
                <a16:creationId xmlns:a16="http://schemas.microsoft.com/office/drawing/2014/main" id="{ADEA4A05-9906-413E-B359-E4EB9830383E}"/>
              </a:ext>
            </a:extLst>
          </p:cNvPr>
          <p:cNvSpPr txBox="1"/>
          <p:nvPr/>
        </p:nvSpPr>
        <p:spPr>
          <a:xfrm>
            <a:off x="4772799" y="278777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编码</a:t>
            </a:r>
          </a:p>
        </p:txBody>
      </p:sp>
      <p:sp>
        <p:nvSpPr>
          <p:cNvPr id="39" name="TextBox 45">
            <a:extLst>
              <a:ext uri="{FF2B5EF4-FFF2-40B4-BE49-F238E27FC236}">
                <a16:creationId xmlns:a16="http://schemas.microsoft.com/office/drawing/2014/main" id="{C3036949-242B-4CA4-B58E-4116E98415DD}"/>
              </a:ext>
            </a:extLst>
          </p:cNvPr>
          <p:cNvSpPr txBox="1"/>
          <p:nvPr/>
        </p:nvSpPr>
        <p:spPr>
          <a:xfrm>
            <a:off x="6016265" y="278645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测试</a:t>
            </a:r>
          </a:p>
        </p:txBody>
      </p:sp>
      <p:sp>
        <p:nvSpPr>
          <p:cNvPr id="41" name="TextBox 45">
            <a:extLst>
              <a:ext uri="{FF2B5EF4-FFF2-40B4-BE49-F238E27FC236}">
                <a16:creationId xmlns:a16="http://schemas.microsoft.com/office/drawing/2014/main" id="{403BA221-7EB5-4E51-990C-2050898E7E04}"/>
              </a:ext>
            </a:extLst>
          </p:cNvPr>
          <p:cNvSpPr txBox="1"/>
          <p:nvPr/>
        </p:nvSpPr>
        <p:spPr>
          <a:xfrm>
            <a:off x="7231699" y="278645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上线</a:t>
            </a:r>
          </a:p>
        </p:txBody>
      </p:sp>
    </p:spTree>
    <p:extLst>
      <p:ext uri="{BB962C8B-B14F-4D97-AF65-F5344CB8AC3E}">
        <p14:creationId xmlns:p14="http://schemas.microsoft.com/office/powerpoint/2010/main" val="1977180152"/>
      </p:ext>
    </p:extLst>
  </p:cSld>
  <p:clrMapOvr>
    <a:masterClrMapping/>
  </p:clrMapOvr>
  <p:transition spd="med" advTm="0"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4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18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23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5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27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9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0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32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4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36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8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9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4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3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45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7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8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50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2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54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6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7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9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1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63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5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6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5800"/>
                                </p:stCondLst>
                                <p:childTnLst>
                                  <p:par>
                                    <p:cTn id="68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0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6300"/>
                                </p:stCondLst>
                                <p:childTnLst>
                                  <p:par>
                                    <p:cTn id="72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4" dur="3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5" dur="3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animBg="1"/>
          <p:bldP spid="195" grpId="0"/>
          <p:bldP spid="196" grpId="0"/>
          <p:bldP spid="50" grpId="0"/>
          <p:bldP spid="52" grpId="0"/>
          <p:bldP spid="54" grpId="0"/>
          <p:bldP spid="56" grpId="0"/>
          <p:bldP spid="58" grpId="0"/>
          <p:bldP spid="6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4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18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23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5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27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32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4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36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4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3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4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50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2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5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9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1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63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5800"/>
                                </p:stCondLst>
                                <p:childTnLst>
                                  <p:par>
                                    <p:cTn id="68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0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6300"/>
                                </p:stCondLst>
                                <p:childTnLst>
                                  <p:par>
                                    <p:cTn id="72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3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5" dur="3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animBg="1"/>
          <p:bldP spid="195" grpId="0"/>
          <p:bldP spid="196" grpId="0"/>
          <p:bldP spid="50" grpId="0"/>
          <p:bldP spid="52" grpId="0"/>
          <p:bldP spid="54" grpId="0"/>
          <p:bldP spid="56" grpId="0"/>
          <p:bldP spid="58" grpId="0"/>
          <p:bldP spid="63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>
            <a:off x="2030065" y="1671490"/>
            <a:ext cx="2376264" cy="2025056"/>
          </a:xfrm>
          <a:prstGeom prst="triangle">
            <a:avLst/>
          </a:prstGeom>
          <a:solidFill>
            <a:schemeClr val="tx1">
              <a:lumMod val="65000"/>
              <a:lumOff val="35000"/>
              <a:alpha val="14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419741" y="1856894"/>
            <a:ext cx="177965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0" dirty="0">
                <a:solidFill>
                  <a:schemeClr val="accent3"/>
                </a:solidFill>
                <a:latin typeface="Impact" panose="020B0806030902050204" pitchFamily="34" charset="0"/>
              </a:rPr>
              <a:t>04</a:t>
            </a:r>
            <a:endParaRPr lang="zh-CN" altLang="en-US" sz="12000" dirty="0">
              <a:solidFill>
                <a:schemeClr val="accent3"/>
              </a:solidFill>
              <a:latin typeface="Impact" panose="020B080603090205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11960" y="1912771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tx1">
                    <a:lumMod val="65000"/>
                    <a:lumOff val="35000"/>
                    <a:alpha val="9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</a:rPr>
              <a:t>未来展望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4152688" y="2826390"/>
            <a:ext cx="308360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4572000" y="2920883"/>
            <a:ext cx="614144" cy="307777"/>
            <a:chOff x="1694389" y="3210530"/>
            <a:chExt cx="614144" cy="307777"/>
          </a:xfrm>
        </p:grpSpPr>
        <p:sp>
          <p:nvSpPr>
            <p:cNvPr id="14" name="矩形 13"/>
            <p:cNvSpPr/>
            <p:nvPr/>
          </p:nvSpPr>
          <p:spPr>
            <a:xfrm flipH="1">
              <a:off x="1694389" y="3363838"/>
              <a:ext cx="72008" cy="720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66397" y="3210530"/>
              <a:ext cx="5421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  <a:alpha val="91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豪体简体" panose="03000509000000000000" pitchFamily="65" charset="-122"/>
                </a:rPr>
                <a:t>App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  <a:alpha val="9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973445" y="2920883"/>
            <a:ext cx="974819" cy="307777"/>
            <a:chOff x="1694389" y="3537387"/>
            <a:chExt cx="974819" cy="307777"/>
          </a:xfrm>
        </p:grpSpPr>
        <p:sp>
          <p:nvSpPr>
            <p:cNvPr id="17" name="矩形 16"/>
            <p:cNvSpPr/>
            <p:nvPr/>
          </p:nvSpPr>
          <p:spPr>
            <a:xfrm flipH="1">
              <a:off x="1694389" y="3690695"/>
              <a:ext cx="72008" cy="720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766397" y="3537387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  <a:alpha val="91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豪体简体" panose="03000509000000000000" pitchFamily="65" charset="-122"/>
                </a:rPr>
                <a:t>数据价值</a:t>
              </a:r>
            </a:p>
          </p:txBody>
        </p:sp>
      </p:grpSp>
      <p:sp>
        <p:nvSpPr>
          <p:cNvPr id="25" name="等腰三角形 24"/>
          <p:cNvSpPr/>
          <p:nvPr/>
        </p:nvSpPr>
        <p:spPr>
          <a:xfrm rot="18035669">
            <a:off x="2382960" y="1282354"/>
            <a:ext cx="360040" cy="31037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rot="21283757">
            <a:off x="1968923" y="1497553"/>
            <a:ext cx="191945" cy="16547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15968008">
            <a:off x="1663185" y="1888656"/>
            <a:ext cx="304349" cy="227352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223406"/>
      </p:ext>
    </p:extLst>
  </p:cSld>
  <p:clrMapOvr>
    <a:masterClrMapping/>
  </p:clrMapOvr>
  <p:transition spd="med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9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6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Rot by="21600000">
                                      <p:cBhvr>
                                        <p:cTn id="22" dur="1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" presetClass="entr" presetSubtype="9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8" presetClass="emp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21600000">
                                      <p:cBhvr>
                                        <p:cTn id="28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8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300"/>
                            </p:stCondLst>
                            <p:childTnLst>
                              <p:par>
                                <p:cTn id="3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8" grpId="0"/>
      <p:bldP spid="9" grpId="0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未来展望</a:t>
            </a:r>
          </a:p>
        </p:txBody>
      </p:sp>
      <p:sp>
        <p:nvSpPr>
          <p:cNvPr id="196" name="矩形 195"/>
          <p:cNvSpPr/>
          <p:nvPr/>
        </p:nvSpPr>
        <p:spPr>
          <a:xfrm>
            <a:off x="715208" y="607789"/>
            <a:ext cx="19207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itchFamily="34" charset="0"/>
              </a:rPr>
              <a:t>Prospects for the future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Impact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9CB7135-EF8D-41F3-9369-25425B138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1275606"/>
            <a:ext cx="6300192" cy="338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88074"/>
      </p:ext>
    </p:extLst>
  </p:cSld>
  <p:clrMapOvr>
    <a:masterClrMapping/>
  </p:clrMapOvr>
  <p:transition spd="med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4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42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 animBg="1"/>
      <p:bldP spid="195" grpId="0"/>
      <p:bldP spid="19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/>
          <p:cNvSpPr txBox="1"/>
          <p:nvPr/>
        </p:nvSpPr>
        <p:spPr>
          <a:xfrm>
            <a:off x="1763688" y="2734880"/>
            <a:ext cx="6912768" cy="41293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ln w="635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微软雅黑" pitchFamily="34" charset="-122"/>
              </a:rPr>
              <a:t>Thank YOU  FOR  LISTENING</a:t>
            </a:r>
          </a:p>
        </p:txBody>
      </p:sp>
    </p:spTree>
    <p:extLst>
      <p:ext uri="{BB962C8B-B14F-4D97-AF65-F5344CB8AC3E}">
        <p14:creationId xmlns:p14="http://schemas.microsoft.com/office/powerpoint/2010/main" val="373686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:dissolve/>
      </p:transition>
    </mc:Choice>
    <mc:Fallback xmlns="">
      <p:transition spd="slow" advTm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984763" y="1596731"/>
            <a:ext cx="1490862" cy="830997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algn="just" fontAlgn="auto">
              <a:spcBef>
                <a:spcPts val="0"/>
              </a:spcBef>
              <a:spcAft>
                <a:spcPts val="0"/>
              </a:spcAft>
              <a:defRPr sz="2400" b="0">
                <a:solidFill>
                  <a:schemeClr val="tx2">
                    <a:alpha val="91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cs typeface="方正豪体简体" panose="03000509000000000000" pitchFamily="65" charset="-122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65000"/>
                    <a:lumOff val="35000"/>
                    <a:alpha val="40000"/>
                  </a:schemeClr>
                </a:solidFill>
              </a:rPr>
              <a:t>CONTENTS</a:t>
            </a:r>
          </a:p>
          <a:p>
            <a:endParaRPr lang="en-US" altLang="zh-CN" dirty="0">
              <a:solidFill>
                <a:schemeClr val="tx1">
                  <a:lumMod val="65000"/>
                  <a:lumOff val="35000"/>
                  <a:alpha val="40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446229" y="1350510"/>
            <a:ext cx="1584177" cy="707886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chemeClr val="tx1">
                    <a:lumMod val="65000"/>
                    <a:lumOff val="35000"/>
                    <a:alpha val="9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4000" b="1" dirty="0">
              <a:solidFill>
                <a:schemeClr val="tx1">
                  <a:lumMod val="65000"/>
                  <a:lumOff val="35000"/>
                  <a:alpha val="91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744403" y="2058396"/>
            <a:ext cx="606795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等腰三角形 6"/>
          <p:cNvSpPr/>
          <p:nvPr/>
        </p:nvSpPr>
        <p:spPr>
          <a:xfrm rot="18035669">
            <a:off x="7577051" y="706290"/>
            <a:ext cx="360040" cy="31037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21283757">
            <a:off x="8011514" y="1012689"/>
            <a:ext cx="191945" cy="16547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15968008">
            <a:off x="8112570" y="1419930"/>
            <a:ext cx="304349" cy="227352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标题层"/>
          <p:cNvSpPr txBox="1"/>
          <p:nvPr/>
        </p:nvSpPr>
        <p:spPr bwMode="auto">
          <a:xfrm>
            <a:off x="2248459" y="2395399"/>
            <a:ext cx="599460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2907774" y="2448338"/>
            <a:ext cx="0" cy="417343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72" name="标题层"/>
          <p:cNvSpPr txBox="1"/>
          <p:nvPr/>
        </p:nvSpPr>
        <p:spPr bwMode="auto">
          <a:xfrm>
            <a:off x="2976229" y="2395399"/>
            <a:ext cx="2520189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需求分析</a:t>
            </a:r>
          </a:p>
        </p:txBody>
      </p:sp>
      <p:cxnSp>
        <p:nvCxnSpPr>
          <p:cNvPr id="73" name="直接连接符 72"/>
          <p:cNvCxnSpPr/>
          <p:nvPr/>
        </p:nvCxnSpPr>
        <p:spPr>
          <a:xfrm>
            <a:off x="4563958" y="2657009"/>
            <a:ext cx="2147124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  <a:tailEnd type="oval"/>
          </a:ln>
          <a:effectLst/>
        </p:spPr>
      </p:cxnSp>
      <p:sp>
        <p:nvSpPr>
          <p:cNvPr id="74" name="标题层"/>
          <p:cNvSpPr txBox="1"/>
          <p:nvPr/>
        </p:nvSpPr>
        <p:spPr bwMode="auto">
          <a:xfrm>
            <a:off x="6643435" y="2487732"/>
            <a:ext cx="656827" cy="33855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P10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90" name="标题层"/>
          <p:cNvSpPr txBox="1"/>
          <p:nvPr/>
        </p:nvSpPr>
        <p:spPr bwMode="auto">
          <a:xfrm>
            <a:off x="2248459" y="2927848"/>
            <a:ext cx="599460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2907774" y="2980787"/>
            <a:ext cx="0" cy="417343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92" name="标题层"/>
          <p:cNvSpPr txBox="1"/>
          <p:nvPr/>
        </p:nvSpPr>
        <p:spPr bwMode="auto">
          <a:xfrm>
            <a:off x="2976229" y="2927848"/>
            <a:ext cx="2520189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解决方案</a:t>
            </a:r>
          </a:p>
        </p:txBody>
      </p:sp>
      <p:cxnSp>
        <p:nvCxnSpPr>
          <p:cNvPr id="93" name="直接连接符 92"/>
          <p:cNvCxnSpPr/>
          <p:nvPr/>
        </p:nvCxnSpPr>
        <p:spPr>
          <a:xfrm>
            <a:off x="4563958" y="3189458"/>
            <a:ext cx="2147124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  <a:tailEnd type="oval"/>
          </a:ln>
          <a:effectLst/>
        </p:spPr>
      </p:cxnSp>
      <p:sp>
        <p:nvSpPr>
          <p:cNvPr id="94" name="标题层"/>
          <p:cNvSpPr txBox="1"/>
          <p:nvPr/>
        </p:nvSpPr>
        <p:spPr bwMode="auto">
          <a:xfrm>
            <a:off x="6643435" y="3020181"/>
            <a:ext cx="656827" cy="33855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CN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P20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95" name="标题层"/>
          <p:cNvSpPr txBox="1"/>
          <p:nvPr/>
        </p:nvSpPr>
        <p:spPr bwMode="auto">
          <a:xfrm>
            <a:off x="2248459" y="3460297"/>
            <a:ext cx="599460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96" name="直接连接符 95"/>
          <p:cNvCxnSpPr/>
          <p:nvPr/>
        </p:nvCxnSpPr>
        <p:spPr>
          <a:xfrm>
            <a:off x="2907774" y="3513236"/>
            <a:ext cx="0" cy="417343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97" name="标题层"/>
          <p:cNvSpPr txBox="1"/>
          <p:nvPr/>
        </p:nvSpPr>
        <p:spPr bwMode="auto">
          <a:xfrm>
            <a:off x="2976229" y="3460297"/>
            <a:ext cx="2520189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开发计划</a:t>
            </a:r>
          </a:p>
        </p:txBody>
      </p:sp>
      <p:cxnSp>
        <p:nvCxnSpPr>
          <p:cNvPr id="98" name="直接连接符 97"/>
          <p:cNvCxnSpPr/>
          <p:nvPr/>
        </p:nvCxnSpPr>
        <p:spPr>
          <a:xfrm>
            <a:off x="4563958" y="3721907"/>
            <a:ext cx="2147124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  <a:tailEnd type="oval"/>
          </a:ln>
          <a:effectLst/>
        </p:spPr>
      </p:cxnSp>
      <p:sp>
        <p:nvSpPr>
          <p:cNvPr id="99" name="标题层"/>
          <p:cNvSpPr txBox="1"/>
          <p:nvPr/>
        </p:nvSpPr>
        <p:spPr bwMode="auto">
          <a:xfrm>
            <a:off x="6643435" y="3552630"/>
            <a:ext cx="656827" cy="33855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CN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P30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100" name="标题层"/>
          <p:cNvSpPr txBox="1"/>
          <p:nvPr/>
        </p:nvSpPr>
        <p:spPr bwMode="auto">
          <a:xfrm>
            <a:off x="2248459" y="3992746"/>
            <a:ext cx="599460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01" name="直接连接符 100"/>
          <p:cNvCxnSpPr/>
          <p:nvPr/>
        </p:nvCxnSpPr>
        <p:spPr>
          <a:xfrm>
            <a:off x="2907774" y="4045685"/>
            <a:ext cx="0" cy="417343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02" name="标题层"/>
          <p:cNvSpPr txBox="1"/>
          <p:nvPr/>
        </p:nvSpPr>
        <p:spPr bwMode="auto">
          <a:xfrm>
            <a:off x="2976229" y="3992746"/>
            <a:ext cx="2520189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未来展望</a:t>
            </a:r>
          </a:p>
        </p:txBody>
      </p:sp>
      <p:cxnSp>
        <p:nvCxnSpPr>
          <p:cNvPr id="103" name="直接连接符 102"/>
          <p:cNvCxnSpPr/>
          <p:nvPr/>
        </p:nvCxnSpPr>
        <p:spPr>
          <a:xfrm>
            <a:off x="4563958" y="4254356"/>
            <a:ext cx="2147124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  <a:tailEnd type="oval"/>
          </a:ln>
          <a:effectLst/>
        </p:spPr>
      </p:cxnSp>
      <p:sp>
        <p:nvSpPr>
          <p:cNvPr id="104" name="标题层"/>
          <p:cNvSpPr txBox="1"/>
          <p:nvPr/>
        </p:nvSpPr>
        <p:spPr bwMode="auto">
          <a:xfrm>
            <a:off x="6643435" y="4085079"/>
            <a:ext cx="656827" cy="33855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CN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P40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14128"/>
      </p:ext>
    </p:extLst>
  </p:cSld>
  <p:clrMapOvr>
    <a:masterClrMapping/>
  </p:clrMapOvr>
  <p:transition spd="med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3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6" dur="1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Rot by="21600000">
                                      <p:cBhvr>
                                        <p:cTn id="22" dur="1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6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6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600"/>
                            </p:stCondLst>
                            <p:childTnLst>
                              <p:par>
                                <p:cTn id="43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4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4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4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4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900"/>
                            </p:stCondLst>
                            <p:childTnLst>
                              <p:par>
                                <p:cTn id="6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6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9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400"/>
                            </p:stCondLst>
                            <p:childTnLst>
                              <p:par>
                                <p:cTn id="8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4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3" dur="4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800"/>
                            </p:stCondLst>
                            <p:childTnLst>
                              <p:par>
                                <p:cTn id="8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6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6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400"/>
                            </p:stCondLst>
                            <p:childTnLst>
                              <p:par>
                                <p:cTn id="91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4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4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4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4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8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300"/>
                            </p:stCondLst>
                            <p:childTnLst>
                              <p:par>
                                <p:cTn id="10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4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7" dur="4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9700"/>
                            </p:stCondLst>
                            <p:childTnLst>
                              <p:par>
                                <p:cTn id="10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6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6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6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300"/>
                            </p:stCondLst>
                            <p:childTnLst>
                              <p:par>
                                <p:cTn id="11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4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4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700"/>
                            </p:stCondLst>
                            <p:childTnLst>
                              <p:par>
                                <p:cTn id="1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1200"/>
                            </p:stCondLst>
                            <p:childTnLst>
                              <p:par>
                                <p:cTn id="12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4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1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70" grpId="0"/>
      <p:bldP spid="72" grpId="0"/>
      <p:bldP spid="74" grpId="0"/>
      <p:bldP spid="90" grpId="0"/>
      <p:bldP spid="92" grpId="0"/>
      <p:bldP spid="94" grpId="0"/>
      <p:bldP spid="95" grpId="0"/>
      <p:bldP spid="97" grpId="0"/>
      <p:bldP spid="99" grpId="0"/>
      <p:bldP spid="100" grpId="0"/>
      <p:bldP spid="102" grpId="0"/>
      <p:bldP spid="10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>
            <a:off x="2030065" y="1671490"/>
            <a:ext cx="2376264" cy="2025056"/>
          </a:xfrm>
          <a:prstGeom prst="triangle">
            <a:avLst/>
          </a:prstGeom>
          <a:solidFill>
            <a:schemeClr val="tx1">
              <a:lumMod val="65000"/>
              <a:lumOff val="35000"/>
              <a:alpha val="14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419741" y="1856894"/>
            <a:ext cx="159691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0">
                <a:solidFill>
                  <a:schemeClr val="accent2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dirty="0">
                <a:solidFill>
                  <a:schemeClr val="bg2"/>
                </a:solidFill>
              </a:rPr>
              <a:t>01</a:t>
            </a:r>
            <a:endParaRPr lang="zh-CN" altLang="en-US" dirty="0">
              <a:solidFill>
                <a:schemeClr val="bg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11960" y="1912771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tx1">
                    <a:lumMod val="65000"/>
                    <a:lumOff val="35000"/>
                    <a:alpha val="9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</a:rPr>
              <a:t>需求分析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4152688" y="2826390"/>
            <a:ext cx="308360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4572000" y="2920883"/>
            <a:ext cx="974819" cy="307777"/>
            <a:chOff x="1694389" y="3210530"/>
            <a:chExt cx="974819" cy="307777"/>
          </a:xfrm>
        </p:grpSpPr>
        <p:sp>
          <p:nvSpPr>
            <p:cNvPr id="14" name="矩形 13"/>
            <p:cNvSpPr/>
            <p:nvPr/>
          </p:nvSpPr>
          <p:spPr>
            <a:xfrm flipH="1">
              <a:off x="1694389" y="3363838"/>
              <a:ext cx="72008" cy="720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66397" y="3210530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  <a:alpha val="91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豪体简体" panose="03000509000000000000" pitchFamily="65" charset="-122"/>
                </a:rPr>
                <a:t>商户管理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973445" y="2920883"/>
            <a:ext cx="1154356" cy="307777"/>
            <a:chOff x="1694389" y="3537387"/>
            <a:chExt cx="1154356" cy="307777"/>
          </a:xfrm>
        </p:grpSpPr>
        <p:sp>
          <p:nvSpPr>
            <p:cNvPr id="17" name="矩形 16"/>
            <p:cNvSpPr/>
            <p:nvPr/>
          </p:nvSpPr>
          <p:spPr>
            <a:xfrm flipH="1">
              <a:off x="1694389" y="3690695"/>
              <a:ext cx="72008" cy="720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766397" y="3537387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  <a:alpha val="91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豪体简体" panose="03000509000000000000" pitchFamily="65" charset="-122"/>
                </a:rPr>
                <a:t>互联网营销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572000" y="3280923"/>
            <a:ext cx="974819" cy="307777"/>
            <a:chOff x="1694389" y="3875941"/>
            <a:chExt cx="974819" cy="307777"/>
          </a:xfrm>
        </p:grpSpPr>
        <p:sp>
          <p:nvSpPr>
            <p:cNvPr id="20" name="矩形 19"/>
            <p:cNvSpPr/>
            <p:nvPr/>
          </p:nvSpPr>
          <p:spPr>
            <a:xfrm flipH="1">
              <a:off x="1694389" y="4029249"/>
              <a:ext cx="72008" cy="720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66397" y="3875941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  <a:alpha val="91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豪体简体" panose="03000509000000000000" pitchFamily="65" charset="-122"/>
                </a:rPr>
                <a:t>会员系统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973445" y="3280923"/>
            <a:ext cx="974819" cy="307777"/>
            <a:chOff x="1694389" y="4211992"/>
            <a:chExt cx="974819" cy="307777"/>
          </a:xfrm>
        </p:grpSpPr>
        <p:sp>
          <p:nvSpPr>
            <p:cNvPr id="23" name="矩形 22"/>
            <p:cNvSpPr/>
            <p:nvPr/>
          </p:nvSpPr>
          <p:spPr>
            <a:xfrm flipH="1">
              <a:off x="1694389" y="4365300"/>
              <a:ext cx="72008" cy="720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66397" y="4211992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  <a:alpha val="91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豪体简体" panose="03000509000000000000" pitchFamily="65" charset="-122"/>
                </a:rPr>
                <a:t>其他拓展</a:t>
              </a:r>
            </a:p>
          </p:txBody>
        </p:sp>
      </p:grpSp>
      <p:sp>
        <p:nvSpPr>
          <p:cNvPr id="25" name="等腰三角形 24"/>
          <p:cNvSpPr/>
          <p:nvPr/>
        </p:nvSpPr>
        <p:spPr>
          <a:xfrm rot="18035669">
            <a:off x="2382960" y="1282354"/>
            <a:ext cx="360040" cy="31037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rot="21283757">
            <a:off x="1968923" y="1497553"/>
            <a:ext cx="191945" cy="16547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15968008">
            <a:off x="1663185" y="1888656"/>
            <a:ext cx="304349" cy="227352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155701"/>
      </p:ext>
    </p:extLst>
  </p:cSld>
  <p:clrMapOvr>
    <a:masterClrMapping/>
  </p:clrMapOvr>
  <p:transition spd="med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9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6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Rot by="21600000">
                                      <p:cBhvr>
                                        <p:cTn id="22" dur="1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" presetClass="entr" presetSubtype="9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8" presetClass="emp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21600000">
                                      <p:cBhvr>
                                        <p:cTn id="28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8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300"/>
                            </p:stCondLst>
                            <p:childTnLst>
                              <p:par>
                                <p:cTn id="3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8" grpId="0"/>
      <p:bldP spid="9" grpId="0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3543037" y="3954020"/>
            <a:ext cx="2304256" cy="561946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38000"/>
                </a:schemeClr>
              </a:gs>
              <a:gs pos="10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097229" y="2117967"/>
            <a:ext cx="1562289" cy="1069108"/>
            <a:chOff x="4097229" y="1904756"/>
            <a:chExt cx="1562289" cy="1069108"/>
          </a:xfrm>
        </p:grpSpPr>
        <p:sp>
          <p:nvSpPr>
            <p:cNvPr id="16" name="矩形 5"/>
            <p:cNvSpPr/>
            <p:nvPr/>
          </p:nvSpPr>
          <p:spPr>
            <a:xfrm>
              <a:off x="4097229" y="1945520"/>
              <a:ext cx="1562289" cy="1028344"/>
            </a:xfrm>
            <a:custGeom>
              <a:avLst/>
              <a:gdLst>
                <a:gd name="connsiteX0" fmla="*/ 0 w 1440160"/>
                <a:gd name="connsiteY0" fmla="*/ 0 h 492857"/>
                <a:gd name="connsiteX1" fmla="*/ 1440160 w 1440160"/>
                <a:gd name="connsiteY1" fmla="*/ 0 h 492857"/>
                <a:gd name="connsiteX2" fmla="*/ 1440160 w 1440160"/>
                <a:gd name="connsiteY2" fmla="*/ 492857 h 492857"/>
                <a:gd name="connsiteX3" fmla="*/ 0 w 1440160"/>
                <a:gd name="connsiteY3" fmla="*/ 492857 h 492857"/>
                <a:gd name="connsiteX4" fmla="*/ 0 w 1440160"/>
                <a:gd name="connsiteY4" fmla="*/ 0 h 492857"/>
                <a:gd name="connsiteX0" fmla="*/ 306888 w 1440160"/>
                <a:gd name="connsiteY0" fmla="*/ 0 h 852980"/>
                <a:gd name="connsiteX1" fmla="*/ 1440160 w 1440160"/>
                <a:gd name="connsiteY1" fmla="*/ 360123 h 852980"/>
                <a:gd name="connsiteX2" fmla="*/ 1440160 w 1440160"/>
                <a:gd name="connsiteY2" fmla="*/ 852980 h 852980"/>
                <a:gd name="connsiteX3" fmla="*/ 0 w 1440160"/>
                <a:gd name="connsiteY3" fmla="*/ 852980 h 852980"/>
                <a:gd name="connsiteX4" fmla="*/ 306888 w 1440160"/>
                <a:gd name="connsiteY4" fmla="*/ 0 h 852980"/>
                <a:gd name="connsiteX0" fmla="*/ 93946 w 1227218"/>
                <a:gd name="connsiteY0" fmla="*/ 0 h 852980"/>
                <a:gd name="connsiteX1" fmla="*/ 1227218 w 1227218"/>
                <a:gd name="connsiteY1" fmla="*/ 360123 h 852980"/>
                <a:gd name="connsiteX2" fmla="*/ 1227218 w 1227218"/>
                <a:gd name="connsiteY2" fmla="*/ 852980 h 852980"/>
                <a:gd name="connsiteX3" fmla="*/ 0 w 1227218"/>
                <a:gd name="connsiteY3" fmla="*/ 289309 h 852980"/>
                <a:gd name="connsiteX4" fmla="*/ 93946 w 1227218"/>
                <a:gd name="connsiteY4" fmla="*/ 0 h 852980"/>
                <a:gd name="connsiteX0" fmla="*/ 93946 w 1405714"/>
                <a:gd name="connsiteY0" fmla="*/ 0 h 1028344"/>
                <a:gd name="connsiteX1" fmla="*/ 1227218 w 1405714"/>
                <a:gd name="connsiteY1" fmla="*/ 360123 h 1028344"/>
                <a:gd name="connsiteX2" fmla="*/ 1405714 w 1405714"/>
                <a:gd name="connsiteY2" fmla="*/ 1028344 h 1028344"/>
                <a:gd name="connsiteX3" fmla="*/ 0 w 1405714"/>
                <a:gd name="connsiteY3" fmla="*/ 289309 h 1028344"/>
                <a:gd name="connsiteX4" fmla="*/ 93946 w 1405714"/>
                <a:gd name="connsiteY4" fmla="*/ 0 h 1028344"/>
                <a:gd name="connsiteX0" fmla="*/ 93946 w 1543500"/>
                <a:gd name="connsiteY0" fmla="*/ 0 h 1028344"/>
                <a:gd name="connsiteX1" fmla="*/ 1543500 w 1543500"/>
                <a:gd name="connsiteY1" fmla="*/ 767219 h 1028344"/>
                <a:gd name="connsiteX2" fmla="*/ 1405714 w 1543500"/>
                <a:gd name="connsiteY2" fmla="*/ 1028344 h 1028344"/>
                <a:gd name="connsiteX3" fmla="*/ 0 w 1543500"/>
                <a:gd name="connsiteY3" fmla="*/ 289309 h 1028344"/>
                <a:gd name="connsiteX4" fmla="*/ 93946 w 1543500"/>
                <a:gd name="connsiteY4" fmla="*/ 0 h 1028344"/>
                <a:gd name="connsiteX0" fmla="*/ 93946 w 1543500"/>
                <a:gd name="connsiteY0" fmla="*/ 0 h 1028344"/>
                <a:gd name="connsiteX1" fmla="*/ 1543500 w 1543500"/>
                <a:gd name="connsiteY1" fmla="*/ 767219 h 1028344"/>
                <a:gd name="connsiteX2" fmla="*/ 1405714 w 1543500"/>
                <a:gd name="connsiteY2" fmla="*/ 1028344 h 1028344"/>
                <a:gd name="connsiteX3" fmla="*/ 0 w 1543500"/>
                <a:gd name="connsiteY3" fmla="*/ 289309 h 1028344"/>
                <a:gd name="connsiteX4" fmla="*/ 93946 w 1543500"/>
                <a:gd name="connsiteY4" fmla="*/ 0 h 1028344"/>
                <a:gd name="connsiteX0" fmla="*/ 93946 w 1543500"/>
                <a:gd name="connsiteY0" fmla="*/ 0 h 1028344"/>
                <a:gd name="connsiteX1" fmla="*/ 1543500 w 1543500"/>
                <a:gd name="connsiteY1" fmla="*/ 767219 h 1028344"/>
                <a:gd name="connsiteX2" fmla="*/ 1405714 w 1543500"/>
                <a:gd name="connsiteY2" fmla="*/ 1028344 h 1028344"/>
                <a:gd name="connsiteX3" fmla="*/ 0 w 1543500"/>
                <a:gd name="connsiteY3" fmla="*/ 289309 h 1028344"/>
                <a:gd name="connsiteX4" fmla="*/ 93946 w 1543500"/>
                <a:gd name="connsiteY4" fmla="*/ 0 h 1028344"/>
                <a:gd name="connsiteX0" fmla="*/ 93946 w 1543500"/>
                <a:gd name="connsiteY0" fmla="*/ 0 h 1028344"/>
                <a:gd name="connsiteX1" fmla="*/ 1543500 w 1543500"/>
                <a:gd name="connsiteY1" fmla="*/ 767219 h 1028344"/>
                <a:gd name="connsiteX2" fmla="*/ 1405714 w 1543500"/>
                <a:gd name="connsiteY2" fmla="*/ 1028344 h 1028344"/>
                <a:gd name="connsiteX3" fmla="*/ 0 w 1543500"/>
                <a:gd name="connsiteY3" fmla="*/ 289309 h 1028344"/>
                <a:gd name="connsiteX4" fmla="*/ 93946 w 1543500"/>
                <a:gd name="connsiteY4" fmla="*/ 0 h 1028344"/>
                <a:gd name="connsiteX0" fmla="*/ 93946 w 1543500"/>
                <a:gd name="connsiteY0" fmla="*/ 0 h 1028344"/>
                <a:gd name="connsiteX1" fmla="*/ 1321330 w 1543500"/>
                <a:gd name="connsiteY1" fmla="*/ 645560 h 1028344"/>
                <a:gd name="connsiteX2" fmla="*/ 1543500 w 1543500"/>
                <a:gd name="connsiteY2" fmla="*/ 767219 h 1028344"/>
                <a:gd name="connsiteX3" fmla="*/ 1405714 w 1543500"/>
                <a:gd name="connsiteY3" fmla="*/ 1028344 h 1028344"/>
                <a:gd name="connsiteX4" fmla="*/ 0 w 1543500"/>
                <a:gd name="connsiteY4" fmla="*/ 289309 h 1028344"/>
                <a:gd name="connsiteX5" fmla="*/ 93946 w 1543500"/>
                <a:gd name="connsiteY5" fmla="*/ 0 h 1028344"/>
                <a:gd name="connsiteX0" fmla="*/ 93946 w 1543500"/>
                <a:gd name="connsiteY0" fmla="*/ 0 h 1028344"/>
                <a:gd name="connsiteX1" fmla="*/ 1299409 w 1543500"/>
                <a:gd name="connsiteY1" fmla="*/ 717584 h 1028344"/>
                <a:gd name="connsiteX2" fmla="*/ 1543500 w 1543500"/>
                <a:gd name="connsiteY2" fmla="*/ 767219 h 1028344"/>
                <a:gd name="connsiteX3" fmla="*/ 1405714 w 1543500"/>
                <a:gd name="connsiteY3" fmla="*/ 1028344 h 1028344"/>
                <a:gd name="connsiteX4" fmla="*/ 0 w 1543500"/>
                <a:gd name="connsiteY4" fmla="*/ 289309 h 1028344"/>
                <a:gd name="connsiteX5" fmla="*/ 93946 w 1543500"/>
                <a:gd name="connsiteY5" fmla="*/ 0 h 1028344"/>
                <a:gd name="connsiteX0" fmla="*/ 122129 w 1571683"/>
                <a:gd name="connsiteY0" fmla="*/ 0 h 1028344"/>
                <a:gd name="connsiteX1" fmla="*/ 1327592 w 1571683"/>
                <a:gd name="connsiteY1" fmla="*/ 717584 h 1028344"/>
                <a:gd name="connsiteX2" fmla="*/ 1571683 w 1571683"/>
                <a:gd name="connsiteY2" fmla="*/ 767219 h 1028344"/>
                <a:gd name="connsiteX3" fmla="*/ 1433897 w 1571683"/>
                <a:gd name="connsiteY3" fmla="*/ 1028344 h 1028344"/>
                <a:gd name="connsiteX4" fmla="*/ 0 w 1571683"/>
                <a:gd name="connsiteY4" fmla="*/ 279915 h 1028344"/>
                <a:gd name="connsiteX5" fmla="*/ 122129 w 1571683"/>
                <a:gd name="connsiteY5" fmla="*/ 0 h 1028344"/>
                <a:gd name="connsiteX0" fmla="*/ 112735 w 1562289"/>
                <a:gd name="connsiteY0" fmla="*/ 0 h 1028344"/>
                <a:gd name="connsiteX1" fmla="*/ 1318198 w 1562289"/>
                <a:gd name="connsiteY1" fmla="*/ 717584 h 1028344"/>
                <a:gd name="connsiteX2" fmla="*/ 1562289 w 1562289"/>
                <a:gd name="connsiteY2" fmla="*/ 767219 h 1028344"/>
                <a:gd name="connsiteX3" fmla="*/ 1424503 w 1562289"/>
                <a:gd name="connsiteY3" fmla="*/ 1028344 h 1028344"/>
                <a:gd name="connsiteX4" fmla="*/ 0 w 1562289"/>
                <a:gd name="connsiteY4" fmla="*/ 264257 h 1028344"/>
                <a:gd name="connsiteX5" fmla="*/ 112735 w 1562289"/>
                <a:gd name="connsiteY5" fmla="*/ 0 h 1028344"/>
                <a:gd name="connsiteX0" fmla="*/ 112735 w 1562289"/>
                <a:gd name="connsiteY0" fmla="*/ 0 h 1028344"/>
                <a:gd name="connsiteX1" fmla="*/ 582295 w 1562289"/>
                <a:gd name="connsiteY1" fmla="*/ 279173 h 1028344"/>
                <a:gd name="connsiteX2" fmla="*/ 1318198 w 1562289"/>
                <a:gd name="connsiteY2" fmla="*/ 717584 h 1028344"/>
                <a:gd name="connsiteX3" fmla="*/ 1562289 w 1562289"/>
                <a:gd name="connsiteY3" fmla="*/ 767219 h 1028344"/>
                <a:gd name="connsiteX4" fmla="*/ 1424503 w 1562289"/>
                <a:gd name="connsiteY4" fmla="*/ 1028344 h 1028344"/>
                <a:gd name="connsiteX5" fmla="*/ 0 w 1562289"/>
                <a:gd name="connsiteY5" fmla="*/ 264257 h 1028344"/>
                <a:gd name="connsiteX6" fmla="*/ 112735 w 1562289"/>
                <a:gd name="connsiteY6" fmla="*/ 0 h 1028344"/>
                <a:gd name="connsiteX0" fmla="*/ 112735 w 1562289"/>
                <a:gd name="connsiteY0" fmla="*/ 0 h 1028344"/>
                <a:gd name="connsiteX1" fmla="*/ 582295 w 1562289"/>
                <a:gd name="connsiteY1" fmla="*/ 279173 h 1028344"/>
                <a:gd name="connsiteX2" fmla="*/ 1318198 w 1562289"/>
                <a:gd name="connsiteY2" fmla="*/ 717584 h 1028344"/>
                <a:gd name="connsiteX3" fmla="*/ 1562289 w 1562289"/>
                <a:gd name="connsiteY3" fmla="*/ 767219 h 1028344"/>
                <a:gd name="connsiteX4" fmla="*/ 1424503 w 1562289"/>
                <a:gd name="connsiteY4" fmla="*/ 1028344 h 1028344"/>
                <a:gd name="connsiteX5" fmla="*/ 0 w 1562289"/>
                <a:gd name="connsiteY5" fmla="*/ 264257 h 1028344"/>
                <a:gd name="connsiteX6" fmla="*/ 112735 w 1562289"/>
                <a:gd name="connsiteY6" fmla="*/ 0 h 1028344"/>
                <a:gd name="connsiteX0" fmla="*/ 112735 w 1562289"/>
                <a:gd name="connsiteY0" fmla="*/ 0 h 1028344"/>
                <a:gd name="connsiteX1" fmla="*/ 469560 w 1562289"/>
                <a:gd name="connsiteY1" fmla="*/ 232201 h 1028344"/>
                <a:gd name="connsiteX2" fmla="*/ 1318198 w 1562289"/>
                <a:gd name="connsiteY2" fmla="*/ 717584 h 1028344"/>
                <a:gd name="connsiteX3" fmla="*/ 1562289 w 1562289"/>
                <a:gd name="connsiteY3" fmla="*/ 767219 h 1028344"/>
                <a:gd name="connsiteX4" fmla="*/ 1424503 w 1562289"/>
                <a:gd name="connsiteY4" fmla="*/ 1028344 h 1028344"/>
                <a:gd name="connsiteX5" fmla="*/ 0 w 1562289"/>
                <a:gd name="connsiteY5" fmla="*/ 264257 h 1028344"/>
                <a:gd name="connsiteX6" fmla="*/ 112735 w 1562289"/>
                <a:gd name="connsiteY6" fmla="*/ 0 h 1028344"/>
                <a:gd name="connsiteX0" fmla="*/ 112735 w 1562289"/>
                <a:gd name="connsiteY0" fmla="*/ 0 h 1028344"/>
                <a:gd name="connsiteX1" fmla="*/ 469560 w 1562289"/>
                <a:gd name="connsiteY1" fmla="*/ 232201 h 1028344"/>
                <a:gd name="connsiteX2" fmla="*/ 1230516 w 1562289"/>
                <a:gd name="connsiteY2" fmla="*/ 661217 h 1028344"/>
                <a:gd name="connsiteX3" fmla="*/ 1562289 w 1562289"/>
                <a:gd name="connsiteY3" fmla="*/ 767219 h 1028344"/>
                <a:gd name="connsiteX4" fmla="*/ 1424503 w 1562289"/>
                <a:gd name="connsiteY4" fmla="*/ 1028344 h 1028344"/>
                <a:gd name="connsiteX5" fmla="*/ 0 w 1562289"/>
                <a:gd name="connsiteY5" fmla="*/ 264257 h 1028344"/>
                <a:gd name="connsiteX6" fmla="*/ 112735 w 1562289"/>
                <a:gd name="connsiteY6" fmla="*/ 0 h 1028344"/>
                <a:gd name="connsiteX0" fmla="*/ 112735 w 1562289"/>
                <a:gd name="connsiteY0" fmla="*/ 0 h 1028344"/>
                <a:gd name="connsiteX1" fmla="*/ 469560 w 1562289"/>
                <a:gd name="connsiteY1" fmla="*/ 232201 h 1028344"/>
                <a:gd name="connsiteX2" fmla="*/ 1230516 w 1562289"/>
                <a:gd name="connsiteY2" fmla="*/ 661217 h 1028344"/>
                <a:gd name="connsiteX3" fmla="*/ 1562289 w 1562289"/>
                <a:gd name="connsiteY3" fmla="*/ 767219 h 1028344"/>
                <a:gd name="connsiteX4" fmla="*/ 1424503 w 1562289"/>
                <a:gd name="connsiteY4" fmla="*/ 1028344 h 1028344"/>
                <a:gd name="connsiteX5" fmla="*/ 0 w 1562289"/>
                <a:gd name="connsiteY5" fmla="*/ 264257 h 1028344"/>
                <a:gd name="connsiteX6" fmla="*/ 112735 w 1562289"/>
                <a:gd name="connsiteY6" fmla="*/ 0 h 1028344"/>
                <a:gd name="connsiteX0" fmla="*/ 112735 w 1562289"/>
                <a:gd name="connsiteY0" fmla="*/ 0 h 1028344"/>
                <a:gd name="connsiteX1" fmla="*/ 469560 w 1562289"/>
                <a:gd name="connsiteY1" fmla="*/ 232201 h 1028344"/>
                <a:gd name="connsiteX2" fmla="*/ 1230516 w 1562289"/>
                <a:gd name="connsiteY2" fmla="*/ 661217 h 1028344"/>
                <a:gd name="connsiteX3" fmla="*/ 1562289 w 1562289"/>
                <a:gd name="connsiteY3" fmla="*/ 767219 h 1028344"/>
                <a:gd name="connsiteX4" fmla="*/ 1424503 w 1562289"/>
                <a:gd name="connsiteY4" fmla="*/ 1028344 h 1028344"/>
                <a:gd name="connsiteX5" fmla="*/ 0 w 1562289"/>
                <a:gd name="connsiteY5" fmla="*/ 264257 h 1028344"/>
                <a:gd name="connsiteX6" fmla="*/ 112735 w 1562289"/>
                <a:gd name="connsiteY6" fmla="*/ 0 h 1028344"/>
                <a:gd name="connsiteX0" fmla="*/ 112735 w 1562289"/>
                <a:gd name="connsiteY0" fmla="*/ 0 h 1028344"/>
                <a:gd name="connsiteX1" fmla="*/ 469560 w 1562289"/>
                <a:gd name="connsiteY1" fmla="*/ 232201 h 1028344"/>
                <a:gd name="connsiteX2" fmla="*/ 1230516 w 1562289"/>
                <a:gd name="connsiteY2" fmla="*/ 661217 h 1028344"/>
                <a:gd name="connsiteX3" fmla="*/ 1562289 w 1562289"/>
                <a:gd name="connsiteY3" fmla="*/ 767219 h 1028344"/>
                <a:gd name="connsiteX4" fmla="*/ 1424503 w 1562289"/>
                <a:gd name="connsiteY4" fmla="*/ 1028344 h 1028344"/>
                <a:gd name="connsiteX5" fmla="*/ 0 w 1562289"/>
                <a:gd name="connsiteY5" fmla="*/ 264257 h 1028344"/>
                <a:gd name="connsiteX6" fmla="*/ 112735 w 1562289"/>
                <a:gd name="connsiteY6" fmla="*/ 0 h 1028344"/>
                <a:gd name="connsiteX0" fmla="*/ 112735 w 1562289"/>
                <a:gd name="connsiteY0" fmla="*/ 0 h 1028344"/>
                <a:gd name="connsiteX1" fmla="*/ 469560 w 1562289"/>
                <a:gd name="connsiteY1" fmla="*/ 232201 h 1028344"/>
                <a:gd name="connsiteX2" fmla="*/ 1230516 w 1562289"/>
                <a:gd name="connsiteY2" fmla="*/ 661217 h 1028344"/>
                <a:gd name="connsiteX3" fmla="*/ 1562289 w 1562289"/>
                <a:gd name="connsiteY3" fmla="*/ 767219 h 1028344"/>
                <a:gd name="connsiteX4" fmla="*/ 1424503 w 1562289"/>
                <a:gd name="connsiteY4" fmla="*/ 1028344 h 1028344"/>
                <a:gd name="connsiteX5" fmla="*/ 0 w 1562289"/>
                <a:gd name="connsiteY5" fmla="*/ 264257 h 1028344"/>
                <a:gd name="connsiteX6" fmla="*/ 112735 w 1562289"/>
                <a:gd name="connsiteY6" fmla="*/ 0 h 1028344"/>
                <a:gd name="connsiteX0" fmla="*/ 112735 w 1562289"/>
                <a:gd name="connsiteY0" fmla="*/ 0 h 1028344"/>
                <a:gd name="connsiteX1" fmla="*/ 469560 w 1562289"/>
                <a:gd name="connsiteY1" fmla="*/ 232201 h 1028344"/>
                <a:gd name="connsiteX2" fmla="*/ 1230516 w 1562289"/>
                <a:gd name="connsiteY2" fmla="*/ 661217 h 1028344"/>
                <a:gd name="connsiteX3" fmla="*/ 1562289 w 1562289"/>
                <a:gd name="connsiteY3" fmla="*/ 767219 h 1028344"/>
                <a:gd name="connsiteX4" fmla="*/ 1424503 w 1562289"/>
                <a:gd name="connsiteY4" fmla="*/ 1028344 h 1028344"/>
                <a:gd name="connsiteX5" fmla="*/ 0 w 1562289"/>
                <a:gd name="connsiteY5" fmla="*/ 264257 h 1028344"/>
                <a:gd name="connsiteX6" fmla="*/ 112735 w 1562289"/>
                <a:gd name="connsiteY6" fmla="*/ 0 h 1028344"/>
                <a:gd name="connsiteX0" fmla="*/ 112735 w 1562289"/>
                <a:gd name="connsiteY0" fmla="*/ 0 h 1028344"/>
                <a:gd name="connsiteX1" fmla="*/ 469560 w 1562289"/>
                <a:gd name="connsiteY1" fmla="*/ 232201 h 1028344"/>
                <a:gd name="connsiteX2" fmla="*/ 1230516 w 1562289"/>
                <a:gd name="connsiteY2" fmla="*/ 661217 h 1028344"/>
                <a:gd name="connsiteX3" fmla="*/ 1562289 w 1562289"/>
                <a:gd name="connsiteY3" fmla="*/ 767219 h 1028344"/>
                <a:gd name="connsiteX4" fmla="*/ 1424503 w 1562289"/>
                <a:gd name="connsiteY4" fmla="*/ 1028344 h 1028344"/>
                <a:gd name="connsiteX5" fmla="*/ 0 w 1562289"/>
                <a:gd name="connsiteY5" fmla="*/ 264257 h 1028344"/>
                <a:gd name="connsiteX6" fmla="*/ 112735 w 1562289"/>
                <a:gd name="connsiteY6" fmla="*/ 0 h 1028344"/>
                <a:gd name="connsiteX0" fmla="*/ 112735 w 1562289"/>
                <a:gd name="connsiteY0" fmla="*/ 0 h 1028344"/>
                <a:gd name="connsiteX1" fmla="*/ 469560 w 1562289"/>
                <a:gd name="connsiteY1" fmla="*/ 232201 h 1028344"/>
                <a:gd name="connsiteX2" fmla="*/ 1230516 w 1562289"/>
                <a:gd name="connsiteY2" fmla="*/ 661217 h 1028344"/>
                <a:gd name="connsiteX3" fmla="*/ 1562289 w 1562289"/>
                <a:gd name="connsiteY3" fmla="*/ 767219 h 1028344"/>
                <a:gd name="connsiteX4" fmla="*/ 1424503 w 1562289"/>
                <a:gd name="connsiteY4" fmla="*/ 1028344 h 1028344"/>
                <a:gd name="connsiteX5" fmla="*/ 0 w 1562289"/>
                <a:gd name="connsiteY5" fmla="*/ 264257 h 1028344"/>
                <a:gd name="connsiteX6" fmla="*/ 112735 w 1562289"/>
                <a:gd name="connsiteY6" fmla="*/ 0 h 1028344"/>
                <a:gd name="connsiteX0" fmla="*/ 112735 w 1562289"/>
                <a:gd name="connsiteY0" fmla="*/ 0 h 1028344"/>
                <a:gd name="connsiteX1" fmla="*/ 469560 w 1562289"/>
                <a:gd name="connsiteY1" fmla="*/ 232201 h 1028344"/>
                <a:gd name="connsiteX2" fmla="*/ 1230516 w 1562289"/>
                <a:gd name="connsiteY2" fmla="*/ 661217 h 1028344"/>
                <a:gd name="connsiteX3" fmla="*/ 1562289 w 1562289"/>
                <a:gd name="connsiteY3" fmla="*/ 767219 h 1028344"/>
                <a:gd name="connsiteX4" fmla="*/ 1424503 w 1562289"/>
                <a:gd name="connsiteY4" fmla="*/ 1028344 h 1028344"/>
                <a:gd name="connsiteX5" fmla="*/ 722421 w 1562289"/>
                <a:gd name="connsiteY5" fmla="*/ 607180 h 1028344"/>
                <a:gd name="connsiteX6" fmla="*/ 0 w 1562289"/>
                <a:gd name="connsiteY6" fmla="*/ 264257 h 1028344"/>
                <a:gd name="connsiteX7" fmla="*/ 112735 w 1562289"/>
                <a:gd name="connsiteY7" fmla="*/ 0 h 1028344"/>
                <a:gd name="connsiteX0" fmla="*/ 112735 w 1562289"/>
                <a:gd name="connsiteY0" fmla="*/ 0 h 1028344"/>
                <a:gd name="connsiteX1" fmla="*/ 469560 w 1562289"/>
                <a:gd name="connsiteY1" fmla="*/ 232201 h 1028344"/>
                <a:gd name="connsiteX2" fmla="*/ 1230516 w 1562289"/>
                <a:gd name="connsiteY2" fmla="*/ 661217 h 1028344"/>
                <a:gd name="connsiteX3" fmla="*/ 1562289 w 1562289"/>
                <a:gd name="connsiteY3" fmla="*/ 767219 h 1028344"/>
                <a:gd name="connsiteX4" fmla="*/ 1424503 w 1562289"/>
                <a:gd name="connsiteY4" fmla="*/ 1028344 h 1028344"/>
                <a:gd name="connsiteX5" fmla="*/ 722421 w 1562289"/>
                <a:gd name="connsiteY5" fmla="*/ 607180 h 1028344"/>
                <a:gd name="connsiteX6" fmla="*/ 0 w 1562289"/>
                <a:gd name="connsiteY6" fmla="*/ 264257 h 1028344"/>
                <a:gd name="connsiteX7" fmla="*/ 112735 w 1562289"/>
                <a:gd name="connsiteY7" fmla="*/ 0 h 1028344"/>
                <a:gd name="connsiteX0" fmla="*/ 112735 w 1562289"/>
                <a:gd name="connsiteY0" fmla="*/ 0 h 1028344"/>
                <a:gd name="connsiteX1" fmla="*/ 469560 w 1562289"/>
                <a:gd name="connsiteY1" fmla="*/ 232201 h 1028344"/>
                <a:gd name="connsiteX2" fmla="*/ 1230516 w 1562289"/>
                <a:gd name="connsiteY2" fmla="*/ 661217 h 1028344"/>
                <a:gd name="connsiteX3" fmla="*/ 1562289 w 1562289"/>
                <a:gd name="connsiteY3" fmla="*/ 767219 h 1028344"/>
                <a:gd name="connsiteX4" fmla="*/ 1424503 w 1562289"/>
                <a:gd name="connsiteY4" fmla="*/ 1028344 h 1028344"/>
                <a:gd name="connsiteX5" fmla="*/ 722421 w 1562289"/>
                <a:gd name="connsiteY5" fmla="*/ 607180 h 1028344"/>
                <a:gd name="connsiteX6" fmla="*/ 0 w 1562289"/>
                <a:gd name="connsiteY6" fmla="*/ 264257 h 1028344"/>
                <a:gd name="connsiteX7" fmla="*/ 112735 w 1562289"/>
                <a:gd name="connsiteY7" fmla="*/ 0 h 1028344"/>
                <a:gd name="connsiteX0" fmla="*/ 112735 w 1562289"/>
                <a:gd name="connsiteY0" fmla="*/ 0 h 1028344"/>
                <a:gd name="connsiteX1" fmla="*/ 469560 w 1562289"/>
                <a:gd name="connsiteY1" fmla="*/ 232201 h 1028344"/>
                <a:gd name="connsiteX2" fmla="*/ 1230516 w 1562289"/>
                <a:gd name="connsiteY2" fmla="*/ 661217 h 1028344"/>
                <a:gd name="connsiteX3" fmla="*/ 1562289 w 1562289"/>
                <a:gd name="connsiteY3" fmla="*/ 767219 h 1028344"/>
                <a:gd name="connsiteX4" fmla="*/ 1424503 w 1562289"/>
                <a:gd name="connsiteY4" fmla="*/ 1028344 h 1028344"/>
                <a:gd name="connsiteX5" fmla="*/ 722421 w 1562289"/>
                <a:gd name="connsiteY5" fmla="*/ 607180 h 1028344"/>
                <a:gd name="connsiteX6" fmla="*/ 0 w 1562289"/>
                <a:gd name="connsiteY6" fmla="*/ 264257 h 1028344"/>
                <a:gd name="connsiteX7" fmla="*/ 112735 w 1562289"/>
                <a:gd name="connsiteY7" fmla="*/ 0 h 102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62289" h="1028344">
                  <a:moveTo>
                    <a:pt x="112735" y="0"/>
                  </a:moveTo>
                  <a:cubicBezTo>
                    <a:pt x="216020" y="187003"/>
                    <a:pt x="272330" y="198642"/>
                    <a:pt x="469560" y="232201"/>
                  </a:cubicBezTo>
                  <a:cubicBezTo>
                    <a:pt x="986259" y="300050"/>
                    <a:pt x="1089598" y="493160"/>
                    <a:pt x="1230516" y="661217"/>
                  </a:cubicBezTo>
                  <a:cubicBezTo>
                    <a:pt x="1344239" y="746655"/>
                    <a:pt x="1464224" y="763200"/>
                    <a:pt x="1562289" y="767219"/>
                  </a:cubicBezTo>
                  <a:lnTo>
                    <a:pt x="1424503" y="1028344"/>
                  </a:lnTo>
                  <a:cubicBezTo>
                    <a:pt x="1271825" y="1022308"/>
                    <a:pt x="950313" y="791678"/>
                    <a:pt x="722421" y="607180"/>
                  </a:cubicBezTo>
                  <a:cubicBezTo>
                    <a:pt x="304029" y="508407"/>
                    <a:pt x="88914" y="386091"/>
                    <a:pt x="0" y="264257"/>
                  </a:cubicBezTo>
                  <a:lnTo>
                    <a:pt x="112735" y="0"/>
                  </a:lnTo>
                  <a:close/>
                </a:path>
              </a:pathLst>
            </a:custGeom>
            <a:gradFill>
              <a:gsLst>
                <a:gs pos="20000">
                  <a:schemeClr val="accent4"/>
                </a:gs>
                <a:gs pos="52000">
                  <a:schemeClr val="accent3">
                    <a:lumMod val="75000"/>
                  </a:schemeClr>
                </a:gs>
              </a:gsLst>
              <a:lin ang="17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4"/>
            <p:cNvSpPr/>
            <p:nvPr/>
          </p:nvSpPr>
          <p:spPr>
            <a:xfrm>
              <a:off x="4209882" y="1904756"/>
              <a:ext cx="1446390" cy="807579"/>
            </a:xfrm>
            <a:custGeom>
              <a:avLst/>
              <a:gdLst>
                <a:gd name="connsiteX0" fmla="*/ 0 w 1584176"/>
                <a:gd name="connsiteY0" fmla="*/ 0 h 423268"/>
                <a:gd name="connsiteX1" fmla="*/ 1584176 w 1584176"/>
                <a:gd name="connsiteY1" fmla="*/ 0 h 423268"/>
                <a:gd name="connsiteX2" fmla="*/ 1584176 w 1584176"/>
                <a:gd name="connsiteY2" fmla="*/ 423268 h 423268"/>
                <a:gd name="connsiteX3" fmla="*/ 0 w 1584176"/>
                <a:gd name="connsiteY3" fmla="*/ 423268 h 423268"/>
                <a:gd name="connsiteX4" fmla="*/ 0 w 1584176"/>
                <a:gd name="connsiteY4" fmla="*/ 0 h 423268"/>
                <a:gd name="connsiteX0" fmla="*/ 0 w 1634280"/>
                <a:gd name="connsiteY0" fmla="*/ 72024 h 423268"/>
                <a:gd name="connsiteX1" fmla="*/ 1634280 w 1634280"/>
                <a:gd name="connsiteY1" fmla="*/ 0 h 423268"/>
                <a:gd name="connsiteX2" fmla="*/ 1634280 w 1634280"/>
                <a:gd name="connsiteY2" fmla="*/ 423268 h 423268"/>
                <a:gd name="connsiteX3" fmla="*/ 50104 w 1634280"/>
                <a:gd name="connsiteY3" fmla="*/ 423268 h 423268"/>
                <a:gd name="connsiteX4" fmla="*/ 0 w 1634280"/>
                <a:gd name="connsiteY4" fmla="*/ 72024 h 423268"/>
                <a:gd name="connsiteX0" fmla="*/ 0 w 1634280"/>
                <a:gd name="connsiteY0" fmla="*/ 72024 h 423268"/>
                <a:gd name="connsiteX1" fmla="*/ 1634280 w 1634280"/>
                <a:gd name="connsiteY1" fmla="*/ 0 h 423268"/>
                <a:gd name="connsiteX2" fmla="*/ 1634280 w 1634280"/>
                <a:gd name="connsiteY2" fmla="*/ 423268 h 423268"/>
                <a:gd name="connsiteX3" fmla="*/ 291230 w 1634280"/>
                <a:gd name="connsiteY3" fmla="*/ 310534 h 423268"/>
                <a:gd name="connsiteX4" fmla="*/ 0 w 1634280"/>
                <a:gd name="connsiteY4" fmla="*/ 72024 h 423268"/>
                <a:gd name="connsiteX0" fmla="*/ 0 w 1634280"/>
                <a:gd name="connsiteY0" fmla="*/ 72024 h 773997"/>
                <a:gd name="connsiteX1" fmla="*/ 1634280 w 1634280"/>
                <a:gd name="connsiteY1" fmla="*/ 0 h 773997"/>
                <a:gd name="connsiteX2" fmla="*/ 1180212 w 1634280"/>
                <a:gd name="connsiteY2" fmla="*/ 773997 h 773997"/>
                <a:gd name="connsiteX3" fmla="*/ 291230 w 1634280"/>
                <a:gd name="connsiteY3" fmla="*/ 310534 h 773997"/>
                <a:gd name="connsiteX4" fmla="*/ 0 w 1634280"/>
                <a:gd name="connsiteY4" fmla="*/ 72024 h 773997"/>
                <a:gd name="connsiteX0" fmla="*/ 0 w 1443258"/>
                <a:gd name="connsiteY0" fmla="*/ 0 h 770351"/>
                <a:gd name="connsiteX1" fmla="*/ 1443258 w 1443258"/>
                <a:gd name="connsiteY1" fmla="*/ 770351 h 770351"/>
                <a:gd name="connsiteX2" fmla="*/ 1180212 w 1443258"/>
                <a:gd name="connsiteY2" fmla="*/ 701973 h 770351"/>
                <a:gd name="connsiteX3" fmla="*/ 291230 w 1443258"/>
                <a:gd name="connsiteY3" fmla="*/ 238510 h 770351"/>
                <a:gd name="connsiteX4" fmla="*/ 0 w 1443258"/>
                <a:gd name="connsiteY4" fmla="*/ 0 h 770351"/>
                <a:gd name="connsiteX0" fmla="*/ 0 w 1443258"/>
                <a:gd name="connsiteY0" fmla="*/ 10951 h 781302"/>
                <a:gd name="connsiteX1" fmla="*/ 1443258 w 1443258"/>
                <a:gd name="connsiteY1" fmla="*/ 781302 h 781302"/>
                <a:gd name="connsiteX2" fmla="*/ 1180212 w 1443258"/>
                <a:gd name="connsiteY2" fmla="*/ 712924 h 781302"/>
                <a:gd name="connsiteX3" fmla="*/ 291230 w 1443258"/>
                <a:gd name="connsiteY3" fmla="*/ 249461 h 781302"/>
                <a:gd name="connsiteX4" fmla="*/ 0 w 1443258"/>
                <a:gd name="connsiteY4" fmla="*/ 10951 h 781302"/>
                <a:gd name="connsiteX0" fmla="*/ 0 w 1443258"/>
                <a:gd name="connsiteY0" fmla="*/ 18660 h 789011"/>
                <a:gd name="connsiteX1" fmla="*/ 1443258 w 1443258"/>
                <a:gd name="connsiteY1" fmla="*/ 789011 h 789011"/>
                <a:gd name="connsiteX2" fmla="*/ 1180212 w 1443258"/>
                <a:gd name="connsiteY2" fmla="*/ 720633 h 789011"/>
                <a:gd name="connsiteX3" fmla="*/ 291230 w 1443258"/>
                <a:gd name="connsiteY3" fmla="*/ 257170 h 789011"/>
                <a:gd name="connsiteX4" fmla="*/ 0 w 1443258"/>
                <a:gd name="connsiteY4" fmla="*/ 18660 h 789011"/>
                <a:gd name="connsiteX0" fmla="*/ 0 w 1443258"/>
                <a:gd name="connsiteY0" fmla="*/ 33226 h 803577"/>
                <a:gd name="connsiteX1" fmla="*/ 1443258 w 1443258"/>
                <a:gd name="connsiteY1" fmla="*/ 803577 h 803577"/>
                <a:gd name="connsiteX2" fmla="*/ 1180212 w 1443258"/>
                <a:gd name="connsiteY2" fmla="*/ 735199 h 803577"/>
                <a:gd name="connsiteX3" fmla="*/ 291230 w 1443258"/>
                <a:gd name="connsiteY3" fmla="*/ 271736 h 803577"/>
                <a:gd name="connsiteX4" fmla="*/ 0 w 1443258"/>
                <a:gd name="connsiteY4" fmla="*/ 33226 h 803577"/>
                <a:gd name="connsiteX0" fmla="*/ 0 w 1443258"/>
                <a:gd name="connsiteY0" fmla="*/ 33226 h 803577"/>
                <a:gd name="connsiteX1" fmla="*/ 1443258 w 1443258"/>
                <a:gd name="connsiteY1" fmla="*/ 803577 h 803577"/>
                <a:gd name="connsiteX2" fmla="*/ 1180212 w 1443258"/>
                <a:gd name="connsiteY2" fmla="*/ 735199 h 803577"/>
                <a:gd name="connsiteX3" fmla="*/ 291230 w 1443258"/>
                <a:gd name="connsiteY3" fmla="*/ 271736 h 803577"/>
                <a:gd name="connsiteX4" fmla="*/ 0 w 1443258"/>
                <a:gd name="connsiteY4" fmla="*/ 33226 h 803577"/>
                <a:gd name="connsiteX0" fmla="*/ 0 w 1443258"/>
                <a:gd name="connsiteY0" fmla="*/ 33226 h 803577"/>
                <a:gd name="connsiteX1" fmla="*/ 1443258 w 1443258"/>
                <a:gd name="connsiteY1" fmla="*/ 803577 h 803577"/>
                <a:gd name="connsiteX2" fmla="*/ 1180212 w 1443258"/>
                <a:gd name="connsiteY2" fmla="*/ 735199 h 803577"/>
                <a:gd name="connsiteX3" fmla="*/ 291230 w 1443258"/>
                <a:gd name="connsiteY3" fmla="*/ 271736 h 803577"/>
                <a:gd name="connsiteX4" fmla="*/ 0 w 1443258"/>
                <a:gd name="connsiteY4" fmla="*/ 33226 h 803577"/>
                <a:gd name="connsiteX0" fmla="*/ 0 w 1443258"/>
                <a:gd name="connsiteY0" fmla="*/ 33226 h 803577"/>
                <a:gd name="connsiteX1" fmla="*/ 1443258 w 1443258"/>
                <a:gd name="connsiteY1" fmla="*/ 803577 h 803577"/>
                <a:gd name="connsiteX2" fmla="*/ 1180212 w 1443258"/>
                <a:gd name="connsiteY2" fmla="*/ 735199 h 803577"/>
                <a:gd name="connsiteX3" fmla="*/ 291230 w 1443258"/>
                <a:gd name="connsiteY3" fmla="*/ 271736 h 803577"/>
                <a:gd name="connsiteX4" fmla="*/ 0 w 1443258"/>
                <a:gd name="connsiteY4" fmla="*/ 33226 h 803577"/>
                <a:gd name="connsiteX0" fmla="*/ 0 w 1443258"/>
                <a:gd name="connsiteY0" fmla="*/ 33226 h 803577"/>
                <a:gd name="connsiteX1" fmla="*/ 1443258 w 1443258"/>
                <a:gd name="connsiteY1" fmla="*/ 803577 h 803577"/>
                <a:gd name="connsiteX2" fmla="*/ 1180212 w 1443258"/>
                <a:gd name="connsiteY2" fmla="*/ 735199 h 803577"/>
                <a:gd name="connsiteX3" fmla="*/ 291230 w 1443258"/>
                <a:gd name="connsiteY3" fmla="*/ 271736 h 803577"/>
                <a:gd name="connsiteX4" fmla="*/ 0 w 1443258"/>
                <a:gd name="connsiteY4" fmla="*/ 33226 h 803577"/>
                <a:gd name="connsiteX0" fmla="*/ 0 w 1443258"/>
                <a:gd name="connsiteY0" fmla="*/ 33226 h 803577"/>
                <a:gd name="connsiteX1" fmla="*/ 1443258 w 1443258"/>
                <a:gd name="connsiteY1" fmla="*/ 803577 h 803577"/>
                <a:gd name="connsiteX2" fmla="*/ 1180212 w 1443258"/>
                <a:gd name="connsiteY2" fmla="*/ 735199 h 803577"/>
                <a:gd name="connsiteX3" fmla="*/ 291230 w 1443258"/>
                <a:gd name="connsiteY3" fmla="*/ 271736 h 803577"/>
                <a:gd name="connsiteX4" fmla="*/ 0 w 1443258"/>
                <a:gd name="connsiteY4" fmla="*/ 33226 h 803577"/>
                <a:gd name="connsiteX0" fmla="*/ 0 w 1443258"/>
                <a:gd name="connsiteY0" fmla="*/ 33226 h 803577"/>
                <a:gd name="connsiteX1" fmla="*/ 1443258 w 1443258"/>
                <a:gd name="connsiteY1" fmla="*/ 803577 h 803577"/>
                <a:gd name="connsiteX2" fmla="*/ 1142634 w 1443258"/>
                <a:gd name="connsiteY2" fmla="*/ 725804 h 803577"/>
                <a:gd name="connsiteX3" fmla="*/ 291230 w 1443258"/>
                <a:gd name="connsiteY3" fmla="*/ 271736 h 803577"/>
                <a:gd name="connsiteX4" fmla="*/ 0 w 1443258"/>
                <a:gd name="connsiteY4" fmla="*/ 33226 h 803577"/>
                <a:gd name="connsiteX0" fmla="*/ 0 w 1443258"/>
                <a:gd name="connsiteY0" fmla="*/ 33226 h 803577"/>
                <a:gd name="connsiteX1" fmla="*/ 1443258 w 1443258"/>
                <a:gd name="connsiteY1" fmla="*/ 803577 h 803577"/>
                <a:gd name="connsiteX2" fmla="*/ 1142634 w 1443258"/>
                <a:gd name="connsiteY2" fmla="*/ 725804 h 803577"/>
                <a:gd name="connsiteX3" fmla="*/ 291230 w 1443258"/>
                <a:gd name="connsiteY3" fmla="*/ 271736 h 803577"/>
                <a:gd name="connsiteX4" fmla="*/ 0 w 1443258"/>
                <a:gd name="connsiteY4" fmla="*/ 33226 h 803577"/>
                <a:gd name="connsiteX0" fmla="*/ 0 w 1443258"/>
                <a:gd name="connsiteY0" fmla="*/ 33226 h 803577"/>
                <a:gd name="connsiteX1" fmla="*/ 1443258 w 1443258"/>
                <a:gd name="connsiteY1" fmla="*/ 803577 h 803577"/>
                <a:gd name="connsiteX2" fmla="*/ 1142634 w 1443258"/>
                <a:gd name="connsiteY2" fmla="*/ 725804 h 803577"/>
                <a:gd name="connsiteX3" fmla="*/ 291230 w 1443258"/>
                <a:gd name="connsiteY3" fmla="*/ 271736 h 803577"/>
                <a:gd name="connsiteX4" fmla="*/ 0 w 1443258"/>
                <a:gd name="connsiteY4" fmla="*/ 33226 h 803577"/>
                <a:gd name="connsiteX0" fmla="*/ 0 w 1443258"/>
                <a:gd name="connsiteY0" fmla="*/ 33226 h 803577"/>
                <a:gd name="connsiteX1" fmla="*/ 1443258 w 1443258"/>
                <a:gd name="connsiteY1" fmla="*/ 803577 h 803577"/>
                <a:gd name="connsiteX2" fmla="*/ 1142634 w 1443258"/>
                <a:gd name="connsiteY2" fmla="*/ 725804 h 803577"/>
                <a:gd name="connsiteX3" fmla="*/ 291230 w 1443258"/>
                <a:gd name="connsiteY3" fmla="*/ 271736 h 803577"/>
                <a:gd name="connsiteX4" fmla="*/ 0 w 1443258"/>
                <a:gd name="connsiteY4" fmla="*/ 33226 h 803577"/>
                <a:gd name="connsiteX0" fmla="*/ 0 w 1443258"/>
                <a:gd name="connsiteY0" fmla="*/ 33226 h 803577"/>
                <a:gd name="connsiteX1" fmla="*/ 1443258 w 1443258"/>
                <a:gd name="connsiteY1" fmla="*/ 803577 h 803577"/>
                <a:gd name="connsiteX2" fmla="*/ 1142634 w 1443258"/>
                <a:gd name="connsiteY2" fmla="*/ 725804 h 803577"/>
                <a:gd name="connsiteX3" fmla="*/ 291230 w 1443258"/>
                <a:gd name="connsiteY3" fmla="*/ 271736 h 803577"/>
                <a:gd name="connsiteX4" fmla="*/ 0 w 1443258"/>
                <a:gd name="connsiteY4" fmla="*/ 33226 h 803577"/>
                <a:gd name="connsiteX0" fmla="*/ 0 w 1443258"/>
                <a:gd name="connsiteY0" fmla="*/ 33226 h 803577"/>
                <a:gd name="connsiteX1" fmla="*/ 1443258 w 1443258"/>
                <a:gd name="connsiteY1" fmla="*/ 803577 h 803577"/>
                <a:gd name="connsiteX2" fmla="*/ 1142634 w 1443258"/>
                <a:gd name="connsiteY2" fmla="*/ 725804 h 803577"/>
                <a:gd name="connsiteX3" fmla="*/ 241126 w 1443258"/>
                <a:gd name="connsiteY3" fmla="*/ 259210 h 803577"/>
                <a:gd name="connsiteX4" fmla="*/ 0 w 1443258"/>
                <a:gd name="connsiteY4" fmla="*/ 33226 h 803577"/>
                <a:gd name="connsiteX0" fmla="*/ 0 w 1443258"/>
                <a:gd name="connsiteY0" fmla="*/ 33226 h 803577"/>
                <a:gd name="connsiteX1" fmla="*/ 1443258 w 1443258"/>
                <a:gd name="connsiteY1" fmla="*/ 803577 h 803577"/>
                <a:gd name="connsiteX2" fmla="*/ 1142634 w 1443258"/>
                <a:gd name="connsiteY2" fmla="*/ 725804 h 803577"/>
                <a:gd name="connsiteX3" fmla="*/ 241126 w 1443258"/>
                <a:gd name="connsiteY3" fmla="*/ 259210 h 803577"/>
                <a:gd name="connsiteX4" fmla="*/ 0 w 1443258"/>
                <a:gd name="connsiteY4" fmla="*/ 33226 h 803577"/>
                <a:gd name="connsiteX0" fmla="*/ 0 w 1443258"/>
                <a:gd name="connsiteY0" fmla="*/ 33226 h 803577"/>
                <a:gd name="connsiteX1" fmla="*/ 1443258 w 1443258"/>
                <a:gd name="connsiteY1" fmla="*/ 803577 h 803577"/>
                <a:gd name="connsiteX2" fmla="*/ 1142634 w 1443258"/>
                <a:gd name="connsiteY2" fmla="*/ 725804 h 803577"/>
                <a:gd name="connsiteX3" fmla="*/ 241126 w 1443258"/>
                <a:gd name="connsiteY3" fmla="*/ 259210 h 803577"/>
                <a:gd name="connsiteX4" fmla="*/ 0 w 1443258"/>
                <a:gd name="connsiteY4" fmla="*/ 33226 h 803577"/>
                <a:gd name="connsiteX0" fmla="*/ 0 w 1443258"/>
                <a:gd name="connsiteY0" fmla="*/ 33226 h 803577"/>
                <a:gd name="connsiteX1" fmla="*/ 1443258 w 1443258"/>
                <a:gd name="connsiteY1" fmla="*/ 803577 h 803577"/>
                <a:gd name="connsiteX2" fmla="*/ 1142634 w 1443258"/>
                <a:gd name="connsiteY2" fmla="*/ 725804 h 803577"/>
                <a:gd name="connsiteX3" fmla="*/ 241126 w 1443258"/>
                <a:gd name="connsiteY3" fmla="*/ 259210 h 803577"/>
                <a:gd name="connsiteX4" fmla="*/ 0 w 1443258"/>
                <a:gd name="connsiteY4" fmla="*/ 33226 h 803577"/>
                <a:gd name="connsiteX0" fmla="*/ 0 w 1443258"/>
                <a:gd name="connsiteY0" fmla="*/ 33226 h 803577"/>
                <a:gd name="connsiteX1" fmla="*/ 1443258 w 1443258"/>
                <a:gd name="connsiteY1" fmla="*/ 803577 h 803577"/>
                <a:gd name="connsiteX2" fmla="*/ 1142634 w 1443258"/>
                <a:gd name="connsiteY2" fmla="*/ 725804 h 803577"/>
                <a:gd name="connsiteX3" fmla="*/ 241126 w 1443258"/>
                <a:gd name="connsiteY3" fmla="*/ 259210 h 803577"/>
                <a:gd name="connsiteX4" fmla="*/ 0 w 1443258"/>
                <a:gd name="connsiteY4" fmla="*/ 33226 h 803577"/>
                <a:gd name="connsiteX0" fmla="*/ 0 w 1443258"/>
                <a:gd name="connsiteY0" fmla="*/ 33226 h 804937"/>
                <a:gd name="connsiteX1" fmla="*/ 1443258 w 1443258"/>
                <a:gd name="connsiteY1" fmla="*/ 803577 h 804937"/>
                <a:gd name="connsiteX2" fmla="*/ 1142634 w 1443258"/>
                <a:gd name="connsiteY2" fmla="*/ 725804 h 804937"/>
                <a:gd name="connsiteX3" fmla="*/ 241126 w 1443258"/>
                <a:gd name="connsiteY3" fmla="*/ 259210 h 804937"/>
                <a:gd name="connsiteX4" fmla="*/ 0 w 1443258"/>
                <a:gd name="connsiteY4" fmla="*/ 33226 h 804937"/>
                <a:gd name="connsiteX0" fmla="*/ 0 w 1443258"/>
                <a:gd name="connsiteY0" fmla="*/ 33226 h 804937"/>
                <a:gd name="connsiteX1" fmla="*/ 1443258 w 1443258"/>
                <a:gd name="connsiteY1" fmla="*/ 803577 h 804937"/>
                <a:gd name="connsiteX2" fmla="*/ 1142634 w 1443258"/>
                <a:gd name="connsiteY2" fmla="*/ 725804 h 804937"/>
                <a:gd name="connsiteX3" fmla="*/ 241126 w 1443258"/>
                <a:gd name="connsiteY3" fmla="*/ 259210 h 804937"/>
                <a:gd name="connsiteX4" fmla="*/ 0 w 1443258"/>
                <a:gd name="connsiteY4" fmla="*/ 33226 h 804937"/>
                <a:gd name="connsiteX0" fmla="*/ 0 w 1443258"/>
                <a:gd name="connsiteY0" fmla="*/ 41673 h 813384"/>
                <a:gd name="connsiteX1" fmla="*/ 1443258 w 1443258"/>
                <a:gd name="connsiteY1" fmla="*/ 812024 h 813384"/>
                <a:gd name="connsiteX2" fmla="*/ 1142634 w 1443258"/>
                <a:gd name="connsiteY2" fmla="*/ 734251 h 813384"/>
                <a:gd name="connsiteX3" fmla="*/ 241126 w 1443258"/>
                <a:gd name="connsiteY3" fmla="*/ 267657 h 813384"/>
                <a:gd name="connsiteX4" fmla="*/ 0 w 1443258"/>
                <a:gd name="connsiteY4" fmla="*/ 41673 h 813384"/>
                <a:gd name="connsiteX0" fmla="*/ 0 w 1452652"/>
                <a:gd name="connsiteY0" fmla="*/ 41901 h 810481"/>
                <a:gd name="connsiteX1" fmla="*/ 1452652 w 1452652"/>
                <a:gd name="connsiteY1" fmla="*/ 809121 h 810481"/>
                <a:gd name="connsiteX2" fmla="*/ 1152028 w 1452652"/>
                <a:gd name="connsiteY2" fmla="*/ 731348 h 810481"/>
                <a:gd name="connsiteX3" fmla="*/ 250520 w 1452652"/>
                <a:gd name="connsiteY3" fmla="*/ 264754 h 810481"/>
                <a:gd name="connsiteX4" fmla="*/ 0 w 1452652"/>
                <a:gd name="connsiteY4" fmla="*/ 41901 h 810481"/>
                <a:gd name="connsiteX0" fmla="*/ 0 w 1452652"/>
                <a:gd name="connsiteY0" fmla="*/ 42598 h 801784"/>
                <a:gd name="connsiteX1" fmla="*/ 1452652 w 1452652"/>
                <a:gd name="connsiteY1" fmla="*/ 800424 h 801784"/>
                <a:gd name="connsiteX2" fmla="*/ 1152028 w 1452652"/>
                <a:gd name="connsiteY2" fmla="*/ 722651 h 801784"/>
                <a:gd name="connsiteX3" fmla="*/ 250520 w 1452652"/>
                <a:gd name="connsiteY3" fmla="*/ 256057 h 801784"/>
                <a:gd name="connsiteX4" fmla="*/ 0 w 1452652"/>
                <a:gd name="connsiteY4" fmla="*/ 42598 h 801784"/>
                <a:gd name="connsiteX0" fmla="*/ 0 w 1449521"/>
                <a:gd name="connsiteY0" fmla="*/ 42598 h 801784"/>
                <a:gd name="connsiteX1" fmla="*/ 1449521 w 1449521"/>
                <a:gd name="connsiteY1" fmla="*/ 800424 h 801784"/>
                <a:gd name="connsiteX2" fmla="*/ 1148897 w 1449521"/>
                <a:gd name="connsiteY2" fmla="*/ 722651 h 801784"/>
                <a:gd name="connsiteX3" fmla="*/ 247389 w 1449521"/>
                <a:gd name="connsiteY3" fmla="*/ 256057 h 801784"/>
                <a:gd name="connsiteX4" fmla="*/ 0 w 1449521"/>
                <a:gd name="connsiteY4" fmla="*/ 42598 h 801784"/>
                <a:gd name="connsiteX0" fmla="*/ 0 w 1446390"/>
                <a:gd name="connsiteY0" fmla="*/ 42130 h 807579"/>
                <a:gd name="connsiteX1" fmla="*/ 1446390 w 1446390"/>
                <a:gd name="connsiteY1" fmla="*/ 806219 h 807579"/>
                <a:gd name="connsiteX2" fmla="*/ 1145766 w 1446390"/>
                <a:gd name="connsiteY2" fmla="*/ 728446 h 807579"/>
                <a:gd name="connsiteX3" fmla="*/ 244258 w 1446390"/>
                <a:gd name="connsiteY3" fmla="*/ 261852 h 807579"/>
                <a:gd name="connsiteX4" fmla="*/ 0 w 1446390"/>
                <a:gd name="connsiteY4" fmla="*/ 42130 h 8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6390" h="807579">
                  <a:moveTo>
                    <a:pt x="0" y="42130"/>
                  </a:moveTo>
                  <a:cubicBezTo>
                    <a:pt x="637662" y="-130103"/>
                    <a:pt x="1256534" y="245679"/>
                    <a:pt x="1446390" y="806219"/>
                  </a:cubicBezTo>
                  <a:cubicBezTo>
                    <a:pt x="1336788" y="814741"/>
                    <a:pt x="1233448" y="782554"/>
                    <a:pt x="1145766" y="728446"/>
                  </a:cubicBezTo>
                  <a:cubicBezTo>
                    <a:pt x="1018539" y="642852"/>
                    <a:pt x="903840" y="322395"/>
                    <a:pt x="244258" y="261852"/>
                  </a:cubicBezTo>
                  <a:cubicBezTo>
                    <a:pt x="90812" y="238716"/>
                    <a:pt x="40710" y="146686"/>
                    <a:pt x="0" y="42130"/>
                  </a:cubicBezTo>
                  <a:close/>
                </a:path>
              </a:pathLst>
            </a:custGeom>
            <a:gradFill>
              <a:gsLst>
                <a:gs pos="22000">
                  <a:schemeClr val="accent4"/>
                </a:gs>
                <a:gs pos="88333">
                  <a:schemeClr val="accent3">
                    <a:lumMod val="75000"/>
                  </a:schemeClr>
                </a:gs>
                <a:gs pos="80000">
                  <a:schemeClr val="accent3">
                    <a:lumMod val="75000"/>
                  </a:scheme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121735" y="2429462"/>
            <a:ext cx="1174986" cy="1164499"/>
            <a:chOff x="3128964" y="2287587"/>
            <a:chExt cx="1233385" cy="1222376"/>
          </a:xfrm>
        </p:grpSpPr>
        <p:sp>
          <p:nvSpPr>
            <p:cNvPr id="19" name="Oval 6"/>
            <p:cNvSpPr>
              <a:spLocks noChangeArrowheads="1"/>
            </p:cNvSpPr>
            <p:nvPr/>
          </p:nvSpPr>
          <p:spPr bwMode="auto">
            <a:xfrm>
              <a:off x="3128964" y="2287587"/>
              <a:ext cx="1220787" cy="1222375"/>
            </a:xfrm>
            <a:prstGeom prst="ellipse">
              <a:avLst/>
            </a:prstGeom>
            <a:gradFill flip="none" rotWithShape="1">
              <a:gsLst>
                <a:gs pos="100000">
                  <a:schemeClr val="accent5"/>
                </a:gs>
                <a:gs pos="11000">
                  <a:schemeClr val="accent6"/>
                </a:gs>
                <a:gs pos="0">
                  <a:schemeClr val="accent5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1"/>
            <p:cNvSpPr>
              <a:spLocks/>
            </p:cNvSpPr>
            <p:nvPr/>
          </p:nvSpPr>
          <p:spPr bwMode="auto">
            <a:xfrm>
              <a:off x="3154362" y="2339975"/>
              <a:ext cx="1169987" cy="1169988"/>
            </a:xfrm>
            <a:custGeom>
              <a:avLst/>
              <a:gdLst>
                <a:gd name="T0" fmla="*/ 312 w 312"/>
                <a:gd name="T1" fmla="*/ 157 h 312"/>
                <a:gd name="T2" fmla="*/ 155 w 312"/>
                <a:gd name="T3" fmla="*/ 311 h 312"/>
                <a:gd name="T4" fmla="*/ 1 w 312"/>
                <a:gd name="T5" fmla="*/ 155 h 312"/>
                <a:gd name="T6" fmla="*/ 157 w 312"/>
                <a:gd name="T7" fmla="*/ 0 h 312"/>
                <a:gd name="T8" fmla="*/ 312 w 312"/>
                <a:gd name="T9" fmla="*/ 157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2" h="312">
                  <a:moveTo>
                    <a:pt x="312" y="157"/>
                  </a:moveTo>
                  <a:cubicBezTo>
                    <a:pt x="311" y="242"/>
                    <a:pt x="241" y="312"/>
                    <a:pt x="155" y="311"/>
                  </a:cubicBezTo>
                  <a:cubicBezTo>
                    <a:pt x="69" y="311"/>
                    <a:pt x="0" y="241"/>
                    <a:pt x="1" y="155"/>
                  </a:cubicBezTo>
                  <a:cubicBezTo>
                    <a:pt x="1" y="69"/>
                    <a:pt x="71" y="0"/>
                    <a:pt x="157" y="0"/>
                  </a:cubicBezTo>
                  <a:cubicBezTo>
                    <a:pt x="243" y="1"/>
                    <a:pt x="312" y="71"/>
                    <a:pt x="312" y="157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5"/>
                </a:gs>
                <a:gs pos="87000">
                  <a:schemeClr val="accent6"/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Oval 16"/>
            <p:cNvSpPr>
              <a:spLocks noChangeArrowheads="1"/>
            </p:cNvSpPr>
            <p:nvPr/>
          </p:nvSpPr>
          <p:spPr bwMode="auto">
            <a:xfrm>
              <a:off x="3180555" y="2366168"/>
              <a:ext cx="1117600" cy="1117600"/>
            </a:xfrm>
            <a:prstGeom prst="ellipse">
              <a:avLst/>
            </a:prstGeom>
            <a:gradFill flip="none" rotWithShape="1">
              <a:gsLst>
                <a:gs pos="50000">
                  <a:schemeClr val="accent6"/>
                </a:gs>
                <a:gs pos="100000">
                  <a:schemeClr val="accent5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3175793" y="2366963"/>
              <a:ext cx="1122362" cy="896938"/>
            </a:xfrm>
            <a:custGeom>
              <a:avLst/>
              <a:gdLst>
                <a:gd name="T0" fmla="*/ 150 w 299"/>
                <a:gd name="T1" fmla="*/ 0 h 239"/>
                <a:gd name="T2" fmla="*/ 0 w 299"/>
                <a:gd name="T3" fmla="*/ 149 h 239"/>
                <a:gd name="T4" fmla="*/ 1 w 299"/>
                <a:gd name="T5" fmla="*/ 166 h 239"/>
                <a:gd name="T6" fmla="*/ 298 w 299"/>
                <a:gd name="T7" fmla="*/ 167 h 239"/>
                <a:gd name="T8" fmla="*/ 299 w 299"/>
                <a:gd name="T9" fmla="*/ 149 h 239"/>
                <a:gd name="T10" fmla="*/ 150 w 299"/>
                <a:gd name="T11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9" h="239">
                  <a:moveTo>
                    <a:pt x="150" y="0"/>
                  </a:moveTo>
                  <a:cubicBezTo>
                    <a:pt x="67" y="0"/>
                    <a:pt x="0" y="67"/>
                    <a:pt x="0" y="149"/>
                  </a:cubicBezTo>
                  <a:cubicBezTo>
                    <a:pt x="0" y="155"/>
                    <a:pt x="1" y="161"/>
                    <a:pt x="1" y="166"/>
                  </a:cubicBezTo>
                  <a:cubicBezTo>
                    <a:pt x="69" y="217"/>
                    <a:pt x="195" y="239"/>
                    <a:pt x="298" y="167"/>
                  </a:cubicBezTo>
                  <a:cubicBezTo>
                    <a:pt x="298" y="161"/>
                    <a:pt x="299" y="155"/>
                    <a:pt x="299" y="149"/>
                  </a:cubicBezTo>
                  <a:cubicBezTo>
                    <a:pt x="299" y="67"/>
                    <a:pt x="232" y="0"/>
                    <a:pt x="15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174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28"/>
            <p:cNvSpPr>
              <a:spLocks/>
            </p:cNvSpPr>
            <p:nvPr/>
          </p:nvSpPr>
          <p:spPr bwMode="auto">
            <a:xfrm>
              <a:off x="3192361" y="2366963"/>
              <a:ext cx="1169988" cy="736600"/>
            </a:xfrm>
            <a:custGeom>
              <a:avLst/>
              <a:gdLst>
                <a:gd name="T0" fmla="*/ 135 w 312"/>
                <a:gd name="T1" fmla="*/ 0 h 196"/>
                <a:gd name="T2" fmla="*/ 0 w 312"/>
                <a:gd name="T3" fmla="*/ 135 h 196"/>
                <a:gd name="T4" fmla="*/ 1 w 312"/>
                <a:gd name="T5" fmla="*/ 150 h 196"/>
                <a:gd name="T6" fmla="*/ 46 w 312"/>
                <a:gd name="T7" fmla="*/ 176 h 196"/>
                <a:gd name="T8" fmla="*/ 104 w 312"/>
                <a:gd name="T9" fmla="*/ 190 h 196"/>
                <a:gd name="T10" fmla="*/ 233 w 312"/>
                <a:gd name="T11" fmla="*/ 173 h 196"/>
                <a:gd name="T12" fmla="*/ 195 w 312"/>
                <a:gd name="T13" fmla="*/ 14 h 196"/>
                <a:gd name="T14" fmla="*/ 135 w 312"/>
                <a:gd name="T1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2" h="196">
                  <a:moveTo>
                    <a:pt x="135" y="0"/>
                  </a:moveTo>
                  <a:cubicBezTo>
                    <a:pt x="61" y="0"/>
                    <a:pt x="0" y="60"/>
                    <a:pt x="0" y="135"/>
                  </a:cubicBezTo>
                  <a:cubicBezTo>
                    <a:pt x="0" y="140"/>
                    <a:pt x="0" y="145"/>
                    <a:pt x="1" y="150"/>
                  </a:cubicBezTo>
                  <a:cubicBezTo>
                    <a:pt x="2" y="158"/>
                    <a:pt x="40" y="173"/>
                    <a:pt x="46" y="176"/>
                  </a:cubicBezTo>
                  <a:cubicBezTo>
                    <a:pt x="65" y="183"/>
                    <a:pt x="84" y="188"/>
                    <a:pt x="104" y="190"/>
                  </a:cubicBezTo>
                  <a:cubicBezTo>
                    <a:pt x="148" y="196"/>
                    <a:pt x="192" y="189"/>
                    <a:pt x="233" y="173"/>
                  </a:cubicBezTo>
                  <a:cubicBezTo>
                    <a:pt x="312" y="141"/>
                    <a:pt x="254" y="38"/>
                    <a:pt x="195" y="14"/>
                  </a:cubicBezTo>
                  <a:cubicBezTo>
                    <a:pt x="177" y="6"/>
                    <a:pt x="155" y="0"/>
                    <a:pt x="135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5"/>
                </a:gs>
                <a:gs pos="100000">
                  <a:schemeClr val="accent6"/>
                </a:gs>
                <a:gs pos="52000">
                  <a:schemeClr val="accent6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33"/>
            <p:cNvSpPr>
              <a:spLocks/>
            </p:cNvSpPr>
            <p:nvPr/>
          </p:nvSpPr>
          <p:spPr bwMode="auto">
            <a:xfrm>
              <a:off x="3261517" y="2324894"/>
              <a:ext cx="955675" cy="665162"/>
            </a:xfrm>
            <a:custGeom>
              <a:avLst/>
              <a:gdLst>
                <a:gd name="T0" fmla="*/ 0 w 255"/>
                <a:gd name="T1" fmla="*/ 124 h 177"/>
                <a:gd name="T2" fmla="*/ 11 w 255"/>
                <a:gd name="T3" fmla="*/ 96 h 177"/>
                <a:gd name="T4" fmla="*/ 27 w 255"/>
                <a:gd name="T5" fmla="*/ 70 h 177"/>
                <a:gd name="T6" fmla="*/ 196 w 255"/>
                <a:gd name="T7" fmla="*/ 39 h 177"/>
                <a:gd name="T8" fmla="*/ 251 w 255"/>
                <a:gd name="T9" fmla="*/ 136 h 177"/>
                <a:gd name="T10" fmla="*/ 203 w 255"/>
                <a:gd name="T11" fmla="*/ 172 h 177"/>
                <a:gd name="T12" fmla="*/ 134 w 255"/>
                <a:gd name="T13" fmla="*/ 115 h 177"/>
                <a:gd name="T14" fmla="*/ 44 w 255"/>
                <a:gd name="T15" fmla="*/ 92 h 177"/>
                <a:gd name="T16" fmla="*/ 0 w 255"/>
                <a:gd name="T17" fmla="*/ 124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177">
                  <a:moveTo>
                    <a:pt x="0" y="124"/>
                  </a:moveTo>
                  <a:cubicBezTo>
                    <a:pt x="7" y="117"/>
                    <a:pt x="8" y="105"/>
                    <a:pt x="11" y="96"/>
                  </a:cubicBezTo>
                  <a:cubicBezTo>
                    <a:pt x="15" y="87"/>
                    <a:pt x="21" y="79"/>
                    <a:pt x="27" y="70"/>
                  </a:cubicBezTo>
                  <a:cubicBezTo>
                    <a:pt x="65" y="17"/>
                    <a:pt x="139" y="0"/>
                    <a:pt x="196" y="39"/>
                  </a:cubicBezTo>
                  <a:cubicBezTo>
                    <a:pt x="226" y="59"/>
                    <a:pt x="255" y="92"/>
                    <a:pt x="251" y="136"/>
                  </a:cubicBezTo>
                  <a:cubicBezTo>
                    <a:pt x="249" y="161"/>
                    <a:pt x="228" y="177"/>
                    <a:pt x="203" y="172"/>
                  </a:cubicBezTo>
                  <a:cubicBezTo>
                    <a:pt x="172" y="165"/>
                    <a:pt x="154" y="137"/>
                    <a:pt x="134" y="115"/>
                  </a:cubicBezTo>
                  <a:cubicBezTo>
                    <a:pt x="111" y="91"/>
                    <a:pt x="75" y="81"/>
                    <a:pt x="44" y="92"/>
                  </a:cubicBezTo>
                  <a:cubicBezTo>
                    <a:pt x="24" y="100"/>
                    <a:pt x="15" y="106"/>
                    <a:pt x="0" y="124"/>
                  </a:cubicBezTo>
                  <a:close/>
                </a:path>
              </a:pathLst>
            </a:custGeom>
            <a:gradFill>
              <a:gsLst>
                <a:gs pos="96000">
                  <a:schemeClr val="bg1">
                    <a:alpha val="63000"/>
                  </a:schemeClr>
                </a:gs>
                <a:gs pos="3000">
                  <a:schemeClr val="accent6"/>
                </a:gs>
              </a:gsLst>
              <a:path path="circle">
                <a:fillToRect t="100000" r="10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38"/>
            <p:cNvSpPr>
              <a:spLocks noEditPoints="1"/>
            </p:cNvSpPr>
            <p:nvPr/>
          </p:nvSpPr>
          <p:spPr bwMode="auto">
            <a:xfrm>
              <a:off x="3192362" y="2657475"/>
              <a:ext cx="363538" cy="739775"/>
            </a:xfrm>
            <a:custGeom>
              <a:avLst/>
              <a:gdLst>
                <a:gd name="T0" fmla="*/ 19 w 97"/>
                <a:gd name="T1" fmla="*/ 83 h 197"/>
                <a:gd name="T2" fmla="*/ 4 w 97"/>
                <a:gd name="T3" fmla="*/ 96 h 197"/>
                <a:gd name="T4" fmla="*/ 5 w 97"/>
                <a:gd name="T5" fmla="*/ 101 h 197"/>
                <a:gd name="T6" fmla="*/ 57 w 97"/>
                <a:gd name="T7" fmla="*/ 175 h 197"/>
                <a:gd name="T8" fmla="*/ 21 w 97"/>
                <a:gd name="T9" fmla="*/ 101 h 197"/>
                <a:gd name="T10" fmla="*/ 19 w 97"/>
                <a:gd name="T11" fmla="*/ 83 h 197"/>
                <a:gd name="T12" fmla="*/ 2 w 97"/>
                <a:gd name="T13" fmla="*/ 86 h 197"/>
                <a:gd name="T14" fmla="*/ 18 w 97"/>
                <a:gd name="T15" fmla="*/ 66 h 197"/>
                <a:gd name="T16" fmla="*/ 24 w 97"/>
                <a:gd name="T17" fmla="*/ 12 h 197"/>
                <a:gd name="T18" fmla="*/ 2 w 97"/>
                <a:gd name="T19" fmla="*/ 86 h 197"/>
                <a:gd name="T20" fmla="*/ 22 w 97"/>
                <a:gd name="T21" fmla="*/ 63 h 197"/>
                <a:gd name="T22" fmla="*/ 28 w 97"/>
                <a:gd name="T23" fmla="*/ 57 h 197"/>
                <a:gd name="T24" fmla="*/ 37 w 97"/>
                <a:gd name="T25" fmla="*/ 0 h 197"/>
                <a:gd name="T26" fmla="*/ 26 w 97"/>
                <a:gd name="T27" fmla="*/ 10 h 197"/>
                <a:gd name="T28" fmla="*/ 22 w 97"/>
                <a:gd name="T29" fmla="*/ 63 h 197"/>
                <a:gd name="T30" fmla="*/ 97 w 97"/>
                <a:gd name="T31" fmla="*/ 197 h 197"/>
                <a:gd name="T32" fmla="*/ 37 w 97"/>
                <a:gd name="T33" fmla="*/ 111 h 197"/>
                <a:gd name="T34" fmla="*/ 29 w 97"/>
                <a:gd name="T35" fmla="*/ 76 h 197"/>
                <a:gd name="T36" fmla="*/ 23 w 97"/>
                <a:gd name="T37" fmla="*/ 80 h 197"/>
                <a:gd name="T38" fmla="*/ 26 w 97"/>
                <a:gd name="T39" fmla="*/ 100 h 197"/>
                <a:gd name="T40" fmla="*/ 62 w 97"/>
                <a:gd name="T41" fmla="*/ 179 h 197"/>
                <a:gd name="T42" fmla="*/ 97 w 97"/>
                <a:gd name="T43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7" h="197">
                  <a:moveTo>
                    <a:pt x="19" y="83"/>
                  </a:moveTo>
                  <a:cubicBezTo>
                    <a:pt x="12" y="88"/>
                    <a:pt x="7" y="93"/>
                    <a:pt x="4" y="96"/>
                  </a:cubicBezTo>
                  <a:cubicBezTo>
                    <a:pt x="4" y="97"/>
                    <a:pt x="4" y="99"/>
                    <a:pt x="5" y="101"/>
                  </a:cubicBezTo>
                  <a:cubicBezTo>
                    <a:pt x="12" y="132"/>
                    <a:pt x="31" y="158"/>
                    <a:pt x="57" y="175"/>
                  </a:cubicBezTo>
                  <a:cubicBezTo>
                    <a:pt x="45" y="160"/>
                    <a:pt x="28" y="134"/>
                    <a:pt x="21" y="101"/>
                  </a:cubicBezTo>
                  <a:cubicBezTo>
                    <a:pt x="20" y="95"/>
                    <a:pt x="19" y="89"/>
                    <a:pt x="19" y="83"/>
                  </a:cubicBezTo>
                  <a:close/>
                  <a:moveTo>
                    <a:pt x="2" y="86"/>
                  </a:moveTo>
                  <a:cubicBezTo>
                    <a:pt x="6" y="79"/>
                    <a:pt x="12" y="72"/>
                    <a:pt x="18" y="66"/>
                  </a:cubicBezTo>
                  <a:cubicBezTo>
                    <a:pt x="17" y="42"/>
                    <a:pt x="21" y="23"/>
                    <a:pt x="24" y="12"/>
                  </a:cubicBezTo>
                  <a:cubicBezTo>
                    <a:pt x="8" y="32"/>
                    <a:pt x="0" y="58"/>
                    <a:pt x="2" y="86"/>
                  </a:cubicBezTo>
                  <a:close/>
                  <a:moveTo>
                    <a:pt x="22" y="63"/>
                  </a:moveTo>
                  <a:cubicBezTo>
                    <a:pt x="24" y="61"/>
                    <a:pt x="26" y="59"/>
                    <a:pt x="28" y="57"/>
                  </a:cubicBezTo>
                  <a:cubicBezTo>
                    <a:pt x="28" y="23"/>
                    <a:pt x="37" y="0"/>
                    <a:pt x="37" y="0"/>
                  </a:cubicBezTo>
                  <a:cubicBezTo>
                    <a:pt x="33" y="3"/>
                    <a:pt x="29" y="6"/>
                    <a:pt x="26" y="10"/>
                  </a:cubicBezTo>
                  <a:cubicBezTo>
                    <a:pt x="25" y="19"/>
                    <a:pt x="21" y="38"/>
                    <a:pt x="22" y="63"/>
                  </a:cubicBezTo>
                  <a:close/>
                  <a:moveTo>
                    <a:pt x="97" y="197"/>
                  </a:moveTo>
                  <a:cubicBezTo>
                    <a:pt x="97" y="197"/>
                    <a:pt x="56" y="172"/>
                    <a:pt x="37" y="111"/>
                  </a:cubicBezTo>
                  <a:cubicBezTo>
                    <a:pt x="33" y="99"/>
                    <a:pt x="31" y="87"/>
                    <a:pt x="29" y="76"/>
                  </a:cubicBezTo>
                  <a:cubicBezTo>
                    <a:pt x="27" y="77"/>
                    <a:pt x="25" y="79"/>
                    <a:pt x="23" y="80"/>
                  </a:cubicBezTo>
                  <a:cubicBezTo>
                    <a:pt x="23" y="87"/>
                    <a:pt x="24" y="93"/>
                    <a:pt x="26" y="100"/>
                  </a:cubicBezTo>
                  <a:cubicBezTo>
                    <a:pt x="33" y="137"/>
                    <a:pt x="51" y="164"/>
                    <a:pt x="62" y="179"/>
                  </a:cubicBezTo>
                  <a:cubicBezTo>
                    <a:pt x="71" y="184"/>
                    <a:pt x="83" y="192"/>
                    <a:pt x="97" y="197"/>
                  </a:cubicBezTo>
                  <a:close/>
                </a:path>
              </a:pathLst>
            </a:custGeom>
            <a:solidFill>
              <a:srgbClr val="F9F9F9">
                <a:alpha val="4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615987" y="2219480"/>
            <a:ext cx="726357" cy="1637579"/>
            <a:chOff x="3564830" y="2205362"/>
            <a:chExt cx="726357" cy="1637579"/>
          </a:xfrm>
        </p:grpSpPr>
        <p:grpSp>
          <p:nvGrpSpPr>
            <p:cNvPr id="35" name="组合 34"/>
            <p:cNvGrpSpPr/>
            <p:nvPr/>
          </p:nvGrpSpPr>
          <p:grpSpPr>
            <a:xfrm>
              <a:off x="3564830" y="2205362"/>
              <a:ext cx="726357" cy="1637579"/>
              <a:chOff x="3564830" y="2205362"/>
              <a:chExt cx="726357" cy="1637579"/>
            </a:xfrm>
          </p:grpSpPr>
          <p:sp>
            <p:nvSpPr>
              <p:cNvPr id="37" name="等腰三角形 2"/>
              <p:cNvSpPr/>
              <p:nvPr/>
            </p:nvSpPr>
            <p:spPr>
              <a:xfrm>
                <a:off x="3564830" y="2540385"/>
                <a:ext cx="706795" cy="1302556"/>
              </a:xfrm>
              <a:custGeom>
                <a:avLst/>
                <a:gdLst>
                  <a:gd name="connsiteX0" fmla="*/ 0 w 648072"/>
                  <a:gd name="connsiteY0" fmla="*/ 648072 h 648072"/>
                  <a:gd name="connsiteX1" fmla="*/ 324036 w 648072"/>
                  <a:gd name="connsiteY1" fmla="*/ 0 h 648072"/>
                  <a:gd name="connsiteX2" fmla="*/ 648072 w 648072"/>
                  <a:gd name="connsiteY2" fmla="*/ 648072 h 648072"/>
                  <a:gd name="connsiteX3" fmla="*/ 0 w 648072"/>
                  <a:gd name="connsiteY3" fmla="*/ 648072 h 648072"/>
                  <a:gd name="connsiteX0" fmla="*/ 0 w 878313"/>
                  <a:gd name="connsiteY0" fmla="*/ 895461 h 895461"/>
                  <a:gd name="connsiteX1" fmla="*/ 878313 w 878313"/>
                  <a:gd name="connsiteY1" fmla="*/ 0 h 895461"/>
                  <a:gd name="connsiteX2" fmla="*/ 648072 w 878313"/>
                  <a:gd name="connsiteY2" fmla="*/ 895461 h 895461"/>
                  <a:gd name="connsiteX3" fmla="*/ 0 w 878313"/>
                  <a:gd name="connsiteY3" fmla="*/ 895461 h 895461"/>
                  <a:gd name="connsiteX0" fmla="*/ 0 w 1365187"/>
                  <a:gd name="connsiteY0" fmla="*/ 895461 h 1073957"/>
                  <a:gd name="connsiteX1" fmla="*/ 878313 w 1365187"/>
                  <a:gd name="connsiteY1" fmla="*/ 0 h 1073957"/>
                  <a:gd name="connsiteX2" fmla="*/ 1365187 w 1365187"/>
                  <a:gd name="connsiteY2" fmla="*/ 1073957 h 1073957"/>
                  <a:gd name="connsiteX3" fmla="*/ 0 w 1365187"/>
                  <a:gd name="connsiteY3" fmla="*/ 895461 h 1073957"/>
                  <a:gd name="connsiteX0" fmla="*/ 349237 w 486874"/>
                  <a:gd name="connsiteY0" fmla="*/ 1302556 h 1302556"/>
                  <a:gd name="connsiteX1" fmla="*/ 0 w 486874"/>
                  <a:gd name="connsiteY1" fmla="*/ 0 h 1302556"/>
                  <a:gd name="connsiteX2" fmla="*/ 486874 w 486874"/>
                  <a:gd name="connsiteY2" fmla="*/ 1073957 h 1302556"/>
                  <a:gd name="connsiteX3" fmla="*/ 349237 w 486874"/>
                  <a:gd name="connsiteY3" fmla="*/ 1302556 h 1302556"/>
                  <a:gd name="connsiteX0" fmla="*/ 349237 w 486874"/>
                  <a:gd name="connsiteY0" fmla="*/ 1302556 h 1302556"/>
                  <a:gd name="connsiteX1" fmla="*/ 0 w 486874"/>
                  <a:gd name="connsiteY1" fmla="*/ 0 h 1302556"/>
                  <a:gd name="connsiteX2" fmla="*/ 486874 w 486874"/>
                  <a:gd name="connsiteY2" fmla="*/ 1073957 h 1302556"/>
                  <a:gd name="connsiteX3" fmla="*/ 349237 w 486874"/>
                  <a:gd name="connsiteY3" fmla="*/ 1302556 h 1302556"/>
                  <a:gd name="connsiteX0" fmla="*/ 502951 w 640588"/>
                  <a:gd name="connsiteY0" fmla="*/ 1302556 h 1302556"/>
                  <a:gd name="connsiteX1" fmla="*/ 153714 w 640588"/>
                  <a:gd name="connsiteY1" fmla="*/ 0 h 1302556"/>
                  <a:gd name="connsiteX2" fmla="*/ 640588 w 640588"/>
                  <a:gd name="connsiteY2" fmla="*/ 1073957 h 1302556"/>
                  <a:gd name="connsiteX3" fmla="*/ 502951 w 640588"/>
                  <a:gd name="connsiteY3" fmla="*/ 1302556 h 1302556"/>
                  <a:gd name="connsiteX0" fmla="*/ 510790 w 648427"/>
                  <a:gd name="connsiteY0" fmla="*/ 1302556 h 1302556"/>
                  <a:gd name="connsiteX1" fmla="*/ 161553 w 648427"/>
                  <a:gd name="connsiteY1" fmla="*/ 0 h 1302556"/>
                  <a:gd name="connsiteX2" fmla="*/ 648427 w 648427"/>
                  <a:gd name="connsiteY2" fmla="*/ 1073957 h 1302556"/>
                  <a:gd name="connsiteX3" fmla="*/ 510790 w 648427"/>
                  <a:gd name="connsiteY3" fmla="*/ 1302556 h 1302556"/>
                  <a:gd name="connsiteX0" fmla="*/ 519054 w 644165"/>
                  <a:gd name="connsiteY0" fmla="*/ 1302556 h 1302556"/>
                  <a:gd name="connsiteX1" fmla="*/ 157291 w 644165"/>
                  <a:gd name="connsiteY1" fmla="*/ 0 h 1302556"/>
                  <a:gd name="connsiteX2" fmla="*/ 644165 w 644165"/>
                  <a:gd name="connsiteY2" fmla="*/ 1073957 h 1302556"/>
                  <a:gd name="connsiteX3" fmla="*/ 519054 w 644165"/>
                  <a:gd name="connsiteY3" fmla="*/ 1302556 h 1302556"/>
                  <a:gd name="connsiteX0" fmla="*/ 519054 w 644165"/>
                  <a:gd name="connsiteY0" fmla="*/ 1302556 h 1302556"/>
                  <a:gd name="connsiteX1" fmla="*/ 157291 w 644165"/>
                  <a:gd name="connsiteY1" fmla="*/ 0 h 1302556"/>
                  <a:gd name="connsiteX2" fmla="*/ 644165 w 644165"/>
                  <a:gd name="connsiteY2" fmla="*/ 1073957 h 1302556"/>
                  <a:gd name="connsiteX3" fmla="*/ 519054 w 644165"/>
                  <a:gd name="connsiteY3" fmla="*/ 1302556 h 1302556"/>
                  <a:gd name="connsiteX0" fmla="*/ 519054 w 644165"/>
                  <a:gd name="connsiteY0" fmla="*/ 1302556 h 1302556"/>
                  <a:gd name="connsiteX1" fmla="*/ 157291 w 644165"/>
                  <a:gd name="connsiteY1" fmla="*/ 0 h 1302556"/>
                  <a:gd name="connsiteX2" fmla="*/ 644165 w 644165"/>
                  <a:gd name="connsiteY2" fmla="*/ 1073957 h 1302556"/>
                  <a:gd name="connsiteX3" fmla="*/ 519054 w 644165"/>
                  <a:gd name="connsiteY3" fmla="*/ 1302556 h 1302556"/>
                  <a:gd name="connsiteX0" fmla="*/ 519054 w 644165"/>
                  <a:gd name="connsiteY0" fmla="*/ 1302556 h 1302556"/>
                  <a:gd name="connsiteX1" fmla="*/ 157291 w 644165"/>
                  <a:gd name="connsiteY1" fmla="*/ 0 h 1302556"/>
                  <a:gd name="connsiteX2" fmla="*/ 644165 w 644165"/>
                  <a:gd name="connsiteY2" fmla="*/ 1073957 h 1302556"/>
                  <a:gd name="connsiteX3" fmla="*/ 519054 w 644165"/>
                  <a:gd name="connsiteY3" fmla="*/ 1302556 h 1302556"/>
                  <a:gd name="connsiteX0" fmla="*/ 519054 w 641034"/>
                  <a:gd name="connsiteY0" fmla="*/ 1302556 h 1302556"/>
                  <a:gd name="connsiteX1" fmla="*/ 157291 w 641034"/>
                  <a:gd name="connsiteY1" fmla="*/ 0 h 1302556"/>
                  <a:gd name="connsiteX2" fmla="*/ 641034 w 641034"/>
                  <a:gd name="connsiteY2" fmla="*/ 1061431 h 1302556"/>
                  <a:gd name="connsiteX3" fmla="*/ 519054 w 641034"/>
                  <a:gd name="connsiteY3" fmla="*/ 1302556 h 1302556"/>
                  <a:gd name="connsiteX0" fmla="*/ 519054 w 709927"/>
                  <a:gd name="connsiteY0" fmla="*/ 1302556 h 1302556"/>
                  <a:gd name="connsiteX1" fmla="*/ 157291 w 709927"/>
                  <a:gd name="connsiteY1" fmla="*/ 0 h 1302556"/>
                  <a:gd name="connsiteX2" fmla="*/ 709927 w 709927"/>
                  <a:gd name="connsiteY2" fmla="*/ 964355 h 1302556"/>
                  <a:gd name="connsiteX3" fmla="*/ 519054 w 709927"/>
                  <a:gd name="connsiteY3" fmla="*/ 1302556 h 1302556"/>
                  <a:gd name="connsiteX0" fmla="*/ 519054 w 706795"/>
                  <a:gd name="connsiteY0" fmla="*/ 1302556 h 1302556"/>
                  <a:gd name="connsiteX1" fmla="*/ 157291 w 706795"/>
                  <a:gd name="connsiteY1" fmla="*/ 0 h 1302556"/>
                  <a:gd name="connsiteX2" fmla="*/ 706795 w 706795"/>
                  <a:gd name="connsiteY2" fmla="*/ 951829 h 1302556"/>
                  <a:gd name="connsiteX3" fmla="*/ 519054 w 706795"/>
                  <a:gd name="connsiteY3" fmla="*/ 1302556 h 1302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6795" h="1302556">
                    <a:moveTo>
                      <a:pt x="519054" y="1302556"/>
                    </a:moveTo>
                    <a:cubicBezTo>
                      <a:pt x="-89005" y="846450"/>
                      <a:pt x="-95814" y="421659"/>
                      <a:pt x="157291" y="0"/>
                    </a:cubicBezTo>
                    <a:cubicBezTo>
                      <a:pt x="47141" y="370512"/>
                      <a:pt x="297115" y="662736"/>
                      <a:pt x="706795" y="951829"/>
                    </a:cubicBezTo>
                    <a:lnTo>
                      <a:pt x="519054" y="1302556"/>
                    </a:lnTo>
                    <a:close/>
                  </a:path>
                </a:pathLst>
              </a:custGeom>
              <a:gradFill>
                <a:gsLst>
                  <a:gs pos="20000">
                    <a:schemeClr val="bg2"/>
                  </a:gs>
                  <a:gs pos="76000">
                    <a:schemeClr val="tx2">
                      <a:lumMod val="75000"/>
                    </a:schemeClr>
                  </a:gs>
                </a:gsLst>
                <a:lin ang="9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矩形 1"/>
              <p:cNvSpPr/>
              <p:nvPr/>
            </p:nvSpPr>
            <p:spPr>
              <a:xfrm>
                <a:off x="3675390" y="2205362"/>
                <a:ext cx="615797" cy="1409045"/>
              </a:xfrm>
              <a:custGeom>
                <a:avLst/>
                <a:gdLst>
                  <a:gd name="connsiteX0" fmla="*/ 0 w 792088"/>
                  <a:gd name="connsiteY0" fmla="*/ 0 h 576064"/>
                  <a:gd name="connsiteX1" fmla="*/ 792088 w 792088"/>
                  <a:gd name="connsiteY1" fmla="*/ 0 h 576064"/>
                  <a:gd name="connsiteX2" fmla="*/ 792088 w 792088"/>
                  <a:gd name="connsiteY2" fmla="*/ 576064 h 576064"/>
                  <a:gd name="connsiteX3" fmla="*/ 0 w 792088"/>
                  <a:gd name="connsiteY3" fmla="*/ 576064 h 576064"/>
                  <a:gd name="connsiteX4" fmla="*/ 0 w 792088"/>
                  <a:gd name="connsiteY4" fmla="*/ 0 h 576064"/>
                  <a:gd name="connsiteX0" fmla="*/ 0 w 857850"/>
                  <a:gd name="connsiteY0" fmla="*/ 90814 h 666878"/>
                  <a:gd name="connsiteX1" fmla="*/ 857850 w 857850"/>
                  <a:gd name="connsiteY1" fmla="*/ 0 h 666878"/>
                  <a:gd name="connsiteX2" fmla="*/ 792088 w 857850"/>
                  <a:gd name="connsiteY2" fmla="*/ 666878 h 666878"/>
                  <a:gd name="connsiteX3" fmla="*/ 0 w 857850"/>
                  <a:gd name="connsiteY3" fmla="*/ 666878 h 666878"/>
                  <a:gd name="connsiteX4" fmla="*/ 0 w 857850"/>
                  <a:gd name="connsiteY4" fmla="*/ 90814 h 666878"/>
                  <a:gd name="connsiteX0" fmla="*/ 723378 w 857850"/>
                  <a:gd name="connsiteY0" fmla="*/ 0 h 942451"/>
                  <a:gd name="connsiteX1" fmla="*/ 857850 w 857850"/>
                  <a:gd name="connsiteY1" fmla="*/ 275573 h 942451"/>
                  <a:gd name="connsiteX2" fmla="*/ 792088 w 857850"/>
                  <a:gd name="connsiteY2" fmla="*/ 942451 h 942451"/>
                  <a:gd name="connsiteX3" fmla="*/ 0 w 857850"/>
                  <a:gd name="connsiteY3" fmla="*/ 942451 h 942451"/>
                  <a:gd name="connsiteX4" fmla="*/ 723378 w 857850"/>
                  <a:gd name="connsiteY4" fmla="*/ 0 h 942451"/>
                  <a:gd name="connsiteX0" fmla="*/ 0 w 203548"/>
                  <a:gd name="connsiteY0" fmla="*/ 0 h 1409045"/>
                  <a:gd name="connsiteX1" fmla="*/ 134472 w 203548"/>
                  <a:gd name="connsiteY1" fmla="*/ 275573 h 1409045"/>
                  <a:gd name="connsiteX2" fmla="*/ 68710 w 203548"/>
                  <a:gd name="connsiteY2" fmla="*/ 942451 h 1409045"/>
                  <a:gd name="connsiteX3" fmla="*/ 203548 w 203548"/>
                  <a:gd name="connsiteY3" fmla="*/ 1409045 h 1409045"/>
                  <a:gd name="connsiteX4" fmla="*/ 0 w 203548"/>
                  <a:gd name="connsiteY4" fmla="*/ 0 h 1409045"/>
                  <a:gd name="connsiteX0" fmla="*/ 0 w 240943"/>
                  <a:gd name="connsiteY0" fmla="*/ 0 h 1409045"/>
                  <a:gd name="connsiteX1" fmla="*/ 134472 w 240943"/>
                  <a:gd name="connsiteY1" fmla="*/ 275573 h 1409045"/>
                  <a:gd name="connsiteX2" fmla="*/ 240943 w 240943"/>
                  <a:gd name="connsiteY2" fmla="*/ 1039528 h 1409045"/>
                  <a:gd name="connsiteX3" fmla="*/ 203548 w 240943"/>
                  <a:gd name="connsiteY3" fmla="*/ 1409045 h 1409045"/>
                  <a:gd name="connsiteX4" fmla="*/ 0 w 240943"/>
                  <a:gd name="connsiteY4" fmla="*/ 0 h 1409045"/>
                  <a:gd name="connsiteX0" fmla="*/ 213019 w 453962"/>
                  <a:gd name="connsiteY0" fmla="*/ 0 h 1409045"/>
                  <a:gd name="connsiteX1" fmla="*/ 347491 w 453962"/>
                  <a:gd name="connsiteY1" fmla="*/ 275573 h 1409045"/>
                  <a:gd name="connsiteX2" fmla="*/ 453962 w 453962"/>
                  <a:gd name="connsiteY2" fmla="*/ 1039528 h 1409045"/>
                  <a:gd name="connsiteX3" fmla="*/ 416567 w 453962"/>
                  <a:gd name="connsiteY3" fmla="*/ 1409045 h 1409045"/>
                  <a:gd name="connsiteX4" fmla="*/ 213019 w 453962"/>
                  <a:gd name="connsiteY4" fmla="*/ 0 h 1409045"/>
                  <a:gd name="connsiteX0" fmla="*/ 305613 w 546556"/>
                  <a:gd name="connsiteY0" fmla="*/ 0 h 1409045"/>
                  <a:gd name="connsiteX1" fmla="*/ 440085 w 546556"/>
                  <a:gd name="connsiteY1" fmla="*/ 275573 h 1409045"/>
                  <a:gd name="connsiteX2" fmla="*/ 546556 w 546556"/>
                  <a:gd name="connsiteY2" fmla="*/ 1039528 h 1409045"/>
                  <a:gd name="connsiteX3" fmla="*/ 509161 w 546556"/>
                  <a:gd name="connsiteY3" fmla="*/ 1409045 h 1409045"/>
                  <a:gd name="connsiteX4" fmla="*/ 305613 w 546556"/>
                  <a:gd name="connsiteY4" fmla="*/ 0 h 1409045"/>
                  <a:gd name="connsiteX0" fmla="*/ 324706 w 565649"/>
                  <a:gd name="connsiteY0" fmla="*/ 0 h 1409045"/>
                  <a:gd name="connsiteX1" fmla="*/ 459178 w 565649"/>
                  <a:gd name="connsiteY1" fmla="*/ 275573 h 1409045"/>
                  <a:gd name="connsiteX2" fmla="*/ 565649 w 565649"/>
                  <a:gd name="connsiteY2" fmla="*/ 1039528 h 1409045"/>
                  <a:gd name="connsiteX3" fmla="*/ 528254 w 565649"/>
                  <a:gd name="connsiteY3" fmla="*/ 1409045 h 1409045"/>
                  <a:gd name="connsiteX4" fmla="*/ 324706 w 565649"/>
                  <a:gd name="connsiteY4" fmla="*/ 0 h 1409045"/>
                  <a:gd name="connsiteX0" fmla="*/ 323844 w 564787"/>
                  <a:gd name="connsiteY0" fmla="*/ 0 h 1409045"/>
                  <a:gd name="connsiteX1" fmla="*/ 458316 w 564787"/>
                  <a:gd name="connsiteY1" fmla="*/ 275573 h 1409045"/>
                  <a:gd name="connsiteX2" fmla="*/ 564787 w 564787"/>
                  <a:gd name="connsiteY2" fmla="*/ 1039528 h 1409045"/>
                  <a:gd name="connsiteX3" fmla="*/ 527392 w 564787"/>
                  <a:gd name="connsiteY3" fmla="*/ 1409045 h 1409045"/>
                  <a:gd name="connsiteX4" fmla="*/ 323844 w 564787"/>
                  <a:gd name="connsiteY4" fmla="*/ 0 h 1409045"/>
                  <a:gd name="connsiteX0" fmla="*/ 323844 w 604774"/>
                  <a:gd name="connsiteY0" fmla="*/ 0 h 1409045"/>
                  <a:gd name="connsiteX1" fmla="*/ 458316 w 604774"/>
                  <a:gd name="connsiteY1" fmla="*/ 275573 h 1409045"/>
                  <a:gd name="connsiteX2" fmla="*/ 564787 w 604774"/>
                  <a:gd name="connsiteY2" fmla="*/ 1039528 h 1409045"/>
                  <a:gd name="connsiteX3" fmla="*/ 527392 w 604774"/>
                  <a:gd name="connsiteY3" fmla="*/ 1409045 h 1409045"/>
                  <a:gd name="connsiteX4" fmla="*/ 323844 w 604774"/>
                  <a:gd name="connsiteY4" fmla="*/ 0 h 1409045"/>
                  <a:gd name="connsiteX0" fmla="*/ 323844 w 604774"/>
                  <a:gd name="connsiteY0" fmla="*/ 0 h 1409045"/>
                  <a:gd name="connsiteX1" fmla="*/ 458316 w 604774"/>
                  <a:gd name="connsiteY1" fmla="*/ 275573 h 1409045"/>
                  <a:gd name="connsiteX2" fmla="*/ 564787 w 604774"/>
                  <a:gd name="connsiteY2" fmla="*/ 1039528 h 1409045"/>
                  <a:gd name="connsiteX3" fmla="*/ 527392 w 604774"/>
                  <a:gd name="connsiteY3" fmla="*/ 1409045 h 1409045"/>
                  <a:gd name="connsiteX4" fmla="*/ 323844 w 604774"/>
                  <a:gd name="connsiteY4" fmla="*/ 0 h 1409045"/>
                  <a:gd name="connsiteX0" fmla="*/ 323844 w 604774"/>
                  <a:gd name="connsiteY0" fmla="*/ 0 h 1409045"/>
                  <a:gd name="connsiteX1" fmla="*/ 458316 w 604774"/>
                  <a:gd name="connsiteY1" fmla="*/ 275573 h 1409045"/>
                  <a:gd name="connsiteX2" fmla="*/ 564787 w 604774"/>
                  <a:gd name="connsiteY2" fmla="*/ 1039528 h 1409045"/>
                  <a:gd name="connsiteX3" fmla="*/ 527392 w 604774"/>
                  <a:gd name="connsiteY3" fmla="*/ 1409045 h 1409045"/>
                  <a:gd name="connsiteX4" fmla="*/ 323844 w 604774"/>
                  <a:gd name="connsiteY4" fmla="*/ 0 h 1409045"/>
                  <a:gd name="connsiteX0" fmla="*/ 323844 w 604774"/>
                  <a:gd name="connsiteY0" fmla="*/ 0 h 1409045"/>
                  <a:gd name="connsiteX1" fmla="*/ 458316 w 604774"/>
                  <a:gd name="connsiteY1" fmla="*/ 275573 h 1409045"/>
                  <a:gd name="connsiteX2" fmla="*/ 564787 w 604774"/>
                  <a:gd name="connsiteY2" fmla="*/ 1039528 h 1409045"/>
                  <a:gd name="connsiteX3" fmla="*/ 527392 w 604774"/>
                  <a:gd name="connsiteY3" fmla="*/ 1409045 h 1409045"/>
                  <a:gd name="connsiteX4" fmla="*/ 323844 w 604774"/>
                  <a:gd name="connsiteY4" fmla="*/ 0 h 1409045"/>
                  <a:gd name="connsiteX0" fmla="*/ 323844 w 604774"/>
                  <a:gd name="connsiteY0" fmla="*/ 0 h 1409045"/>
                  <a:gd name="connsiteX1" fmla="*/ 458316 w 604774"/>
                  <a:gd name="connsiteY1" fmla="*/ 275573 h 1409045"/>
                  <a:gd name="connsiteX2" fmla="*/ 564787 w 604774"/>
                  <a:gd name="connsiteY2" fmla="*/ 1039528 h 1409045"/>
                  <a:gd name="connsiteX3" fmla="*/ 527392 w 604774"/>
                  <a:gd name="connsiteY3" fmla="*/ 1409045 h 1409045"/>
                  <a:gd name="connsiteX4" fmla="*/ 323844 w 604774"/>
                  <a:gd name="connsiteY4" fmla="*/ 0 h 1409045"/>
                  <a:gd name="connsiteX0" fmla="*/ 323844 w 604774"/>
                  <a:gd name="connsiteY0" fmla="*/ 0 h 1409045"/>
                  <a:gd name="connsiteX1" fmla="*/ 458316 w 604774"/>
                  <a:gd name="connsiteY1" fmla="*/ 275573 h 1409045"/>
                  <a:gd name="connsiteX2" fmla="*/ 564787 w 604774"/>
                  <a:gd name="connsiteY2" fmla="*/ 1039528 h 1409045"/>
                  <a:gd name="connsiteX3" fmla="*/ 527392 w 604774"/>
                  <a:gd name="connsiteY3" fmla="*/ 1409045 h 1409045"/>
                  <a:gd name="connsiteX4" fmla="*/ 323844 w 604774"/>
                  <a:gd name="connsiteY4" fmla="*/ 0 h 1409045"/>
                  <a:gd name="connsiteX0" fmla="*/ 323844 w 604774"/>
                  <a:gd name="connsiteY0" fmla="*/ 0 h 1409045"/>
                  <a:gd name="connsiteX1" fmla="*/ 458316 w 604774"/>
                  <a:gd name="connsiteY1" fmla="*/ 275573 h 1409045"/>
                  <a:gd name="connsiteX2" fmla="*/ 564787 w 604774"/>
                  <a:gd name="connsiteY2" fmla="*/ 1039528 h 1409045"/>
                  <a:gd name="connsiteX3" fmla="*/ 527392 w 604774"/>
                  <a:gd name="connsiteY3" fmla="*/ 1409045 h 1409045"/>
                  <a:gd name="connsiteX4" fmla="*/ 323844 w 604774"/>
                  <a:gd name="connsiteY4" fmla="*/ 0 h 1409045"/>
                  <a:gd name="connsiteX0" fmla="*/ 323844 w 604774"/>
                  <a:gd name="connsiteY0" fmla="*/ 0 h 1409045"/>
                  <a:gd name="connsiteX1" fmla="*/ 458316 w 604774"/>
                  <a:gd name="connsiteY1" fmla="*/ 275573 h 1409045"/>
                  <a:gd name="connsiteX2" fmla="*/ 564787 w 604774"/>
                  <a:gd name="connsiteY2" fmla="*/ 1039528 h 1409045"/>
                  <a:gd name="connsiteX3" fmla="*/ 527392 w 604774"/>
                  <a:gd name="connsiteY3" fmla="*/ 1409045 h 1409045"/>
                  <a:gd name="connsiteX4" fmla="*/ 323844 w 604774"/>
                  <a:gd name="connsiteY4" fmla="*/ 0 h 1409045"/>
                  <a:gd name="connsiteX0" fmla="*/ 323844 w 604774"/>
                  <a:gd name="connsiteY0" fmla="*/ 0 h 1409045"/>
                  <a:gd name="connsiteX1" fmla="*/ 458316 w 604774"/>
                  <a:gd name="connsiteY1" fmla="*/ 275573 h 1409045"/>
                  <a:gd name="connsiteX2" fmla="*/ 564787 w 604774"/>
                  <a:gd name="connsiteY2" fmla="*/ 1039528 h 1409045"/>
                  <a:gd name="connsiteX3" fmla="*/ 527392 w 604774"/>
                  <a:gd name="connsiteY3" fmla="*/ 1409045 h 1409045"/>
                  <a:gd name="connsiteX4" fmla="*/ 323844 w 604774"/>
                  <a:gd name="connsiteY4" fmla="*/ 0 h 1409045"/>
                  <a:gd name="connsiteX0" fmla="*/ 323844 w 604774"/>
                  <a:gd name="connsiteY0" fmla="*/ 0 h 1409045"/>
                  <a:gd name="connsiteX1" fmla="*/ 458316 w 604774"/>
                  <a:gd name="connsiteY1" fmla="*/ 275573 h 1409045"/>
                  <a:gd name="connsiteX2" fmla="*/ 564787 w 604774"/>
                  <a:gd name="connsiteY2" fmla="*/ 1039528 h 1409045"/>
                  <a:gd name="connsiteX3" fmla="*/ 527392 w 604774"/>
                  <a:gd name="connsiteY3" fmla="*/ 1409045 h 1409045"/>
                  <a:gd name="connsiteX4" fmla="*/ 323844 w 604774"/>
                  <a:gd name="connsiteY4" fmla="*/ 0 h 1409045"/>
                  <a:gd name="connsiteX0" fmla="*/ 323844 w 604774"/>
                  <a:gd name="connsiteY0" fmla="*/ 0 h 1409045"/>
                  <a:gd name="connsiteX1" fmla="*/ 458316 w 604774"/>
                  <a:gd name="connsiteY1" fmla="*/ 275573 h 1409045"/>
                  <a:gd name="connsiteX2" fmla="*/ 564787 w 604774"/>
                  <a:gd name="connsiteY2" fmla="*/ 1039528 h 1409045"/>
                  <a:gd name="connsiteX3" fmla="*/ 527392 w 604774"/>
                  <a:gd name="connsiteY3" fmla="*/ 1409045 h 1409045"/>
                  <a:gd name="connsiteX4" fmla="*/ 323844 w 604774"/>
                  <a:gd name="connsiteY4" fmla="*/ 0 h 1409045"/>
                  <a:gd name="connsiteX0" fmla="*/ 323844 w 608857"/>
                  <a:gd name="connsiteY0" fmla="*/ 0 h 1409045"/>
                  <a:gd name="connsiteX1" fmla="*/ 458316 w 608857"/>
                  <a:gd name="connsiteY1" fmla="*/ 275573 h 1409045"/>
                  <a:gd name="connsiteX2" fmla="*/ 564787 w 608857"/>
                  <a:gd name="connsiteY2" fmla="*/ 1039528 h 1409045"/>
                  <a:gd name="connsiteX3" fmla="*/ 527392 w 608857"/>
                  <a:gd name="connsiteY3" fmla="*/ 1409045 h 1409045"/>
                  <a:gd name="connsiteX4" fmla="*/ 323844 w 608857"/>
                  <a:gd name="connsiteY4" fmla="*/ 0 h 1409045"/>
                  <a:gd name="connsiteX0" fmla="*/ 323844 w 615797"/>
                  <a:gd name="connsiteY0" fmla="*/ 0 h 1409045"/>
                  <a:gd name="connsiteX1" fmla="*/ 458316 w 615797"/>
                  <a:gd name="connsiteY1" fmla="*/ 275573 h 1409045"/>
                  <a:gd name="connsiteX2" fmla="*/ 564787 w 615797"/>
                  <a:gd name="connsiteY2" fmla="*/ 1039528 h 1409045"/>
                  <a:gd name="connsiteX3" fmla="*/ 527392 w 615797"/>
                  <a:gd name="connsiteY3" fmla="*/ 1409045 h 1409045"/>
                  <a:gd name="connsiteX4" fmla="*/ 323844 w 615797"/>
                  <a:gd name="connsiteY4" fmla="*/ 0 h 1409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5797" h="1409045">
                    <a:moveTo>
                      <a:pt x="323844" y="0"/>
                    </a:moveTo>
                    <a:cubicBezTo>
                      <a:pt x="403114" y="32359"/>
                      <a:pt x="494911" y="177453"/>
                      <a:pt x="458316" y="275573"/>
                    </a:cubicBezTo>
                    <a:cubicBezTo>
                      <a:pt x="274601" y="661749"/>
                      <a:pt x="372723" y="809928"/>
                      <a:pt x="564787" y="1039528"/>
                    </a:cubicBezTo>
                    <a:cubicBezTo>
                      <a:pt x="683845" y="1237856"/>
                      <a:pt x="561777" y="1348503"/>
                      <a:pt x="527392" y="1409045"/>
                    </a:cubicBezTo>
                    <a:cubicBezTo>
                      <a:pt x="49316" y="1102201"/>
                      <a:pt x="-272187" y="422709"/>
                      <a:pt x="323844" y="0"/>
                    </a:cubicBezTo>
                    <a:close/>
                  </a:path>
                </a:pathLst>
              </a:custGeom>
              <a:gradFill>
                <a:gsLst>
                  <a:gs pos="12000">
                    <a:schemeClr val="bg2"/>
                  </a:gs>
                  <a:gs pos="88000">
                    <a:schemeClr val="tx2"/>
                  </a:gs>
                </a:gsLst>
                <a:lin ang="19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6" name="矩形 1"/>
            <p:cNvSpPr/>
            <p:nvPr/>
          </p:nvSpPr>
          <p:spPr>
            <a:xfrm>
              <a:off x="3675408" y="2623385"/>
              <a:ext cx="615778" cy="999334"/>
            </a:xfrm>
            <a:custGeom>
              <a:avLst/>
              <a:gdLst/>
              <a:ahLst/>
              <a:cxnLst/>
              <a:rect l="l" t="t" r="r" b="b"/>
              <a:pathLst>
                <a:path w="615778" h="999334">
                  <a:moveTo>
                    <a:pt x="395170" y="0"/>
                  </a:moveTo>
                  <a:lnTo>
                    <a:pt x="402204" y="307"/>
                  </a:lnTo>
                  <a:cubicBezTo>
                    <a:pt x="300615" y="290405"/>
                    <a:pt x="396742" y="428953"/>
                    <a:pt x="564768" y="629817"/>
                  </a:cubicBezTo>
                  <a:cubicBezTo>
                    <a:pt x="683826" y="828145"/>
                    <a:pt x="561758" y="938792"/>
                    <a:pt x="527373" y="999334"/>
                  </a:cubicBezTo>
                  <a:cubicBezTo>
                    <a:pt x="198798" y="788444"/>
                    <a:pt x="-55819" y="401529"/>
                    <a:pt x="10597" y="42937"/>
                  </a:cubicBezTo>
                  <a:cubicBezTo>
                    <a:pt x="133366" y="14333"/>
                    <a:pt x="262330" y="0"/>
                    <a:pt x="395170" y="0"/>
                  </a:cubicBezTo>
                  <a:close/>
                </a:path>
              </a:pathLst>
            </a:custGeom>
            <a:gradFill>
              <a:gsLst>
                <a:gs pos="95000">
                  <a:schemeClr val="bg1">
                    <a:alpha val="20000"/>
                  </a:schemeClr>
                </a:gs>
                <a:gs pos="0">
                  <a:schemeClr val="bg1">
                    <a:alpha val="20000"/>
                  </a:schemeClr>
                </a:gs>
              </a:gsLst>
              <a:lin ang="48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239475" y="3262019"/>
            <a:ext cx="1650634" cy="722749"/>
            <a:chOff x="4188318" y="3247901"/>
            <a:chExt cx="1650634" cy="722749"/>
          </a:xfrm>
        </p:grpSpPr>
        <p:grpSp>
          <p:nvGrpSpPr>
            <p:cNvPr id="40" name="组合 39"/>
            <p:cNvGrpSpPr/>
            <p:nvPr/>
          </p:nvGrpSpPr>
          <p:grpSpPr>
            <a:xfrm rot="3371838" flipH="1">
              <a:off x="4652260" y="2783959"/>
              <a:ext cx="722749" cy="1650634"/>
              <a:chOff x="3568438" y="2192306"/>
              <a:chExt cx="722749" cy="1650634"/>
            </a:xfrm>
          </p:grpSpPr>
          <p:sp>
            <p:nvSpPr>
              <p:cNvPr id="42" name="等腰三角形 2"/>
              <p:cNvSpPr/>
              <p:nvPr/>
            </p:nvSpPr>
            <p:spPr>
              <a:xfrm>
                <a:off x="3568438" y="2472284"/>
                <a:ext cx="703187" cy="1370656"/>
              </a:xfrm>
              <a:custGeom>
                <a:avLst/>
                <a:gdLst>
                  <a:gd name="connsiteX0" fmla="*/ 0 w 648072"/>
                  <a:gd name="connsiteY0" fmla="*/ 648072 h 648072"/>
                  <a:gd name="connsiteX1" fmla="*/ 324036 w 648072"/>
                  <a:gd name="connsiteY1" fmla="*/ 0 h 648072"/>
                  <a:gd name="connsiteX2" fmla="*/ 648072 w 648072"/>
                  <a:gd name="connsiteY2" fmla="*/ 648072 h 648072"/>
                  <a:gd name="connsiteX3" fmla="*/ 0 w 648072"/>
                  <a:gd name="connsiteY3" fmla="*/ 648072 h 648072"/>
                  <a:gd name="connsiteX0" fmla="*/ 0 w 878313"/>
                  <a:gd name="connsiteY0" fmla="*/ 895461 h 895461"/>
                  <a:gd name="connsiteX1" fmla="*/ 878313 w 878313"/>
                  <a:gd name="connsiteY1" fmla="*/ 0 h 895461"/>
                  <a:gd name="connsiteX2" fmla="*/ 648072 w 878313"/>
                  <a:gd name="connsiteY2" fmla="*/ 895461 h 895461"/>
                  <a:gd name="connsiteX3" fmla="*/ 0 w 878313"/>
                  <a:gd name="connsiteY3" fmla="*/ 895461 h 895461"/>
                  <a:gd name="connsiteX0" fmla="*/ 0 w 1365187"/>
                  <a:gd name="connsiteY0" fmla="*/ 895461 h 1073957"/>
                  <a:gd name="connsiteX1" fmla="*/ 878313 w 1365187"/>
                  <a:gd name="connsiteY1" fmla="*/ 0 h 1073957"/>
                  <a:gd name="connsiteX2" fmla="*/ 1365187 w 1365187"/>
                  <a:gd name="connsiteY2" fmla="*/ 1073957 h 1073957"/>
                  <a:gd name="connsiteX3" fmla="*/ 0 w 1365187"/>
                  <a:gd name="connsiteY3" fmla="*/ 895461 h 1073957"/>
                  <a:gd name="connsiteX0" fmla="*/ 349237 w 486874"/>
                  <a:gd name="connsiteY0" fmla="*/ 1302556 h 1302556"/>
                  <a:gd name="connsiteX1" fmla="*/ 0 w 486874"/>
                  <a:gd name="connsiteY1" fmla="*/ 0 h 1302556"/>
                  <a:gd name="connsiteX2" fmla="*/ 486874 w 486874"/>
                  <a:gd name="connsiteY2" fmla="*/ 1073957 h 1302556"/>
                  <a:gd name="connsiteX3" fmla="*/ 349237 w 486874"/>
                  <a:gd name="connsiteY3" fmla="*/ 1302556 h 1302556"/>
                  <a:gd name="connsiteX0" fmla="*/ 349237 w 486874"/>
                  <a:gd name="connsiteY0" fmla="*/ 1302556 h 1302556"/>
                  <a:gd name="connsiteX1" fmla="*/ 0 w 486874"/>
                  <a:gd name="connsiteY1" fmla="*/ 0 h 1302556"/>
                  <a:gd name="connsiteX2" fmla="*/ 486874 w 486874"/>
                  <a:gd name="connsiteY2" fmla="*/ 1073957 h 1302556"/>
                  <a:gd name="connsiteX3" fmla="*/ 349237 w 486874"/>
                  <a:gd name="connsiteY3" fmla="*/ 1302556 h 1302556"/>
                  <a:gd name="connsiteX0" fmla="*/ 502951 w 640588"/>
                  <a:gd name="connsiteY0" fmla="*/ 1302556 h 1302556"/>
                  <a:gd name="connsiteX1" fmla="*/ 153714 w 640588"/>
                  <a:gd name="connsiteY1" fmla="*/ 0 h 1302556"/>
                  <a:gd name="connsiteX2" fmla="*/ 640588 w 640588"/>
                  <a:gd name="connsiteY2" fmla="*/ 1073957 h 1302556"/>
                  <a:gd name="connsiteX3" fmla="*/ 502951 w 640588"/>
                  <a:gd name="connsiteY3" fmla="*/ 1302556 h 1302556"/>
                  <a:gd name="connsiteX0" fmla="*/ 510790 w 648427"/>
                  <a:gd name="connsiteY0" fmla="*/ 1302556 h 1302556"/>
                  <a:gd name="connsiteX1" fmla="*/ 161553 w 648427"/>
                  <a:gd name="connsiteY1" fmla="*/ 0 h 1302556"/>
                  <a:gd name="connsiteX2" fmla="*/ 648427 w 648427"/>
                  <a:gd name="connsiteY2" fmla="*/ 1073957 h 1302556"/>
                  <a:gd name="connsiteX3" fmla="*/ 510790 w 648427"/>
                  <a:gd name="connsiteY3" fmla="*/ 1302556 h 1302556"/>
                  <a:gd name="connsiteX0" fmla="*/ 519054 w 644165"/>
                  <a:gd name="connsiteY0" fmla="*/ 1302556 h 1302556"/>
                  <a:gd name="connsiteX1" fmla="*/ 157291 w 644165"/>
                  <a:gd name="connsiteY1" fmla="*/ 0 h 1302556"/>
                  <a:gd name="connsiteX2" fmla="*/ 644165 w 644165"/>
                  <a:gd name="connsiteY2" fmla="*/ 1073957 h 1302556"/>
                  <a:gd name="connsiteX3" fmla="*/ 519054 w 644165"/>
                  <a:gd name="connsiteY3" fmla="*/ 1302556 h 1302556"/>
                  <a:gd name="connsiteX0" fmla="*/ 519054 w 644165"/>
                  <a:gd name="connsiteY0" fmla="*/ 1302556 h 1302556"/>
                  <a:gd name="connsiteX1" fmla="*/ 157291 w 644165"/>
                  <a:gd name="connsiteY1" fmla="*/ 0 h 1302556"/>
                  <a:gd name="connsiteX2" fmla="*/ 644165 w 644165"/>
                  <a:gd name="connsiteY2" fmla="*/ 1073957 h 1302556"/>
                  <a:gd name="connsiteX3" fmla="*/ 519054 w 644165"/>
                  <a:gd name="connsiteY3" fmla="*/ 1302556 h 1302556"/>
                  <a:gd name="connsiteX0" fmla="*/ 519054 w 644165"/>
                  <a:gd name="connsiteY0" fmla="*/ 1302556 h 1302556"/>
                  <a:gd name="connsiteX1" fmla="*/ 157291 w 644165"/>
                  <a:gd name="connsiteY1" fmla="*/ 0 h 1302556"/>
                  <a:gd name="connsiteX2" fmla="*/ 644165 w 644165"/>
                  <a:gd name="connsiteY2" fmla="*/ 1073957 h 1302556"/>
                  <a:gd name="connsiteX3" fmla="*/ 519054 w 644165"/>
                  <a:gd name="connsiteY3" fmla="*/ 1302556 h 1302556"/>
                  <a:gd name="connsiteX0" fmla="*/ 519054 w 644165"/>
                  <a:gd name="connsiteY0" fmla="*/ 1302556 h 1302556"/>
                  <a:gd name="connsiteX1" fmla="*/ 157291 w 644165"/>
                  <a:gd name="connsiteY1" fmla="*/ 0 h 1302556"/>
                  <a:gd name="connsiteX2" fmla="*/ 644165 w 644165"/>
                  <a:gd name="connsiteY2" fmla="*/ 1073957 h 1302556"/>
                  <a:gd name="connsiteX3" fmla="*/ 519054 w 644165"/>
                  <a:gd name="connsiteY3" fmla="*/ 1302556 h 1302556"/>
                  <a:gd name="connsiteX0" fmla="*/ 519054 w 641034"/>
                  <a:gd name="connsiteY0" fmla="*/ 1302556 h 1302556"/>
                  <a:gd name="connsiteX1" fmla="*/ 157291 w 641034"/>
                  <a:gd name="connsiteY1" fmla="*/ 0 h 1302556"/>
                  <a:gd name="connsiteX2" fmla="*/ 641034 w 641034"/>
                  <a:gd name="connsiteY2" fmla="*/ 1061431 h 1302556"/>
                  <a:gd name="connsiteX3" fmla="*/ 519054 w 641034"/>
                  <a:gd name="connsiteY3" fmla="*/ 1302556 h 1302556"/>
                  <a:gd name="connsiteX0" fmla="*/ 519054 w 709927"/>
                  <a:gd name="connsiteY0" fmla="*/ 1302556 h 1302556"/>
                  <a:gd name="connsiteX1" fmla="*/ 157291 w 709927"/>
                  <a:gd name="connsiteY1" fmla="*/ 0 h 1302556"/>
                  <a:gd name="connsiteX2" fmla="*/ 709927 w 709927"/>
                  <a:gd name="connsiteY2" fmla="*/ 964355 h 1302556"/>
                  <a:gd name="connsiteX3" fmla="*/ 519054 w 709927"/>
                  <a:gd name="connsiteY3" fmla="*/ 1302556 h 1302556"/>
                  <a:gd name="connsiteX0" fmla="*/ 519054 w 706795"/>
                  <a:gd name="connsiteY0" fmla="*/ 1302556 h 1302556"/>
                  <a:gd name="connsiteX1" fmla="*/ 157291 w 706795"/>
                  <a:gd name="connsiteY1" fmla="*/ 0 h 1302556"/>
                  <a:gd name="connsiteX2" fmla="*/ 706795 w 706795"/>
                  <a:gd name="connsiteY2" fmla="*/ 951829 h 1302556"/>
                  <a:gd name="connsiteX3" fmla="*/ 519054 w 706795"/>
                  <a:gd name="connsiteY3" fmla="*/ 1302556 h 1302556"/>
                  <a:gd name="connsiteX0" fmla="*/ 499333 w 687074"/>
                  <a:gd name="connsiteY0" fmla="*/ 1368660 h 1368660"/>
                  <a:gd name="connsiteX1" fmla="*/ 167820 w 687074"/>
                  <a:gd name="connsiteY1" fmla="*/ 0 h 1368660"/>
                  <a:gd name="connsiteX2" fmla="*/ 687074 w 687074"/>
                  <a:gd name="connsiteY2" fmla="*/ 1017933 h 1368660"/>
                  <a:gd name="connsiteX3" fmla="*/ 499333 w 687074"/>
                  <a:gd name="connsiteY3" fmla="*/ 1368660 h 1368660"/>
                  <a:gd name="connsiteX0" fmla="*/ 499333 w 687074"/>
                  <a:gd name="connsiteY0" fmla="*/ 1368660 h 1368660"/>
                  <a:gd name="connsiteX1" fmla="*/ 167820 w 687074"/>
                  <a:gd name="connsiteY1" fmla="*/ 0 h 1368660"/>
                  <a:gd name="connsiteX2" fmla="*/ 687074 w 687074"/>
                  <a:gd name="connsiteY2" fmla="*/ 1017933 h 1368660"/>
                  <a:gd name="connsiteX3" fmla="*/ 499333 w 687074"/>
                  <a:gd name="connsiteY3" fmla="*/ 1368660 h 1368660"/>
                  <a:gd name="connsiteX0" fmla="*/ 504739 w 692480"/>
                  <a:gd name="connsiteY0" fmla="*/ 1368660 h 1368660"/>
                  <a:gd name="connsiteX1" fmla="*/ 173226 w 692480"/>
                  <a:gd name="connsiteY1" fmla="*/ 0 h 1368660"/>
                  <a:gd name="connsiteX2" fmla="*/ 692480 w 692480"/>
                  <a:gd name="connsiteY2" fmla="*/ 1017933 h 1368660"/>
                  <a:gd name="connsiteX3" fmla="*/ 504739 w 692480"/>
                  <a:gd name="connsiteY3" fmla="*/ 1368660 h 1368660"/>
                  <a:gd name="connsiteX0" fmla="*/ 511573 w 699314"/>
                  <a:gd name="connsiteY0" fmla="*/ 1368660 h 1368660"/>
                  <a:gd name="connsiteX1" fmla="*/ 180060 w 699314"/>
                  <a:gd name="connsiteY1" fmla="*/ 0 h 1368660"/>
                  <a:gd name="connsiteX2" fmla="*/ 699314 w 699314"/>
                  <a:gd name="connsiteY2" fmla="*/ 1017933 h 1368660"/>
                  <a:gd name="connsiteX3" fmla="*/ 511573 w 699314"/>
                  <a:gd name="connsiteY3" fmla="*/ 1368660 h 1368660"/>
                  <a:gd name="connsiteX0" fmla="*/ 506912 w 694653"/>
                  <a:gd name="connsiteY0" fmla="*/ 1370656 h 1370656"/>
                  <a:gd name="connsiteX1" fmla="*/ 182661 w 694653"/>
                  <a:gd name="connsiteY1" fmla="*/ 0 h 1370656"/>
                  <a:gd name="connsiteX2" fmla="*/ 694653 w 694653"/>
                  <a:gd name="connsiteY2" fmla="*/ 1019929 h 1370656"/>
                  <a:gd name="connsiteX3" fmla="*/ 506912 w 694653"/>
                  <a:gd name="connsiteY3" fmla="*/ 1370656 h 1370656"/>
                  <a:gd name="connsiteX0" fmla="*/ 506912 w 694653"/>
                  <a:gd name="connsiteY0" fmla="*/ 1370656 h 1370656"/>
                  <a:gd name="connsiteX1" fmla="*/ 182661 w 694653"/>
                  <a:gd name="connsiteY1" fmla="*/ 0 h 1370656"/>
                  <a:gd name="connsiteX2" fmla="*/ 694653 w 694653"/>
                  <a:gd name="connsiteY2" fmla="*/ 1019929 h 1370656"/>
                  <a:gd name="connsiteX3" fmla="*/ 506912 w 694653"/>
                  <a:gd name="connsiteY3" fmla="*/ 1370656 h 1370656"/>
                  <a:gd name="connsiteX0" fmla="*/ 515446 w 703187"/>
                  <a:gd name="connsiteY0" fmla="*/ 1370656 h 1370656"/>
                  <a:gd name="connsiteX1" fmla="*/ 191195 w 703187"/>
                  <a:gd name="connsiteY1" fmla="*/ 0 h 1370656"/>
                  <a:gd name="connsiteX2" fmla="*/ 703187 w 703187"/>
                  <a:gd name="connsiteY2" fmla="*/ 1019929 h 1370656"/>
                  <a:gd name="connsiteX3" fmla="*/ 515446 w 703187"/>
                  <a:gd name="connsiteY3" fmla="*/ 1370656 h 137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3187" h="1370656">
                    <a:moveTo>
                      <a:pt x="515446" y="1370656"/>
                    </a:moveTo>
                    <a:cubicBezTo>
                      <a:pt x="-92613" y="914550"/>
                      <a:pt x="-110187" y="388072"/>
                      <a:pt x="191195" y="0"/>
                    </a:cubicBezTo>
                    <a:cubicBezTo>
                      <a:pt x="20910" y="353458"/>
                      <a:pt x="293507" y="730836"/>
                      <a:pt x="703187" y="1019929"/>
                    </a:cubicBezTo>
                    <a:lnTo>
                      <a:pt x="515446" y="1370656"/>
                    </a:lnTo>
                    <a:close/>
                  </a:path>
                </a:pathLst>
              </a:custGeom>
              <a:gradFill>
                <a:gsLst>
                  <a:gs pos="20000">
                    <a:schemeClr val="accent2"/>
                  </a:gs>
                  <a:gs pos="76000">
                    <a:schemeClr val="accent1">
                      <a:lumMod val="75000"/>
                    </a:schemeClr>
                  </a:gs>
                </a:gsLst>
                <a:lin ang="9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矩形 1"/>
              <p:cNvSpPr/>
              <p:nvPr/>
            </p:nvSpPr>
            <p:spPr>
              <a:xfrm>
                <a:off x="3684587" y="2192306"/>
                <a:ext cx="606600" cy="1422100"/>
              </a:xfrm>
              <a:custGeom>
                <a:avLst/>
                <a:gdLst>
                  <a:gd name="connsiteX0" fmla="*/ 0 w 792088"/>
                  <a:gd name="connsiteY0" fmla="*/ 0 h 576064"/>
                  <a:gd name="connsiteX1" fmla="*/ 792088 w 792088"/>
                  <a:gd name="connsiteY1" fmla="*/ 0 h 576064"/>
                  <a:gd name="connsiteX2" fmla="*/ 792088 w 792088"/>
                  <a:gd name="connsiteY2" fmla="*/ 576064 h 576064"/>
                  <a:gd name="connsiteX3" fmla="*/ 0 w 792088"/>
                  <a:gd name="connsiteY3" fmla="*/ 576064 h 576064"/>
                  <a:gd name="connsiteX4" fmla="*/ 0 w 792088"/>
                  <a:gd name="connsiteY4" fmla="*/ 0 h 576064"/>
                  <a:gd name="connsiteX0" fmla="*/ 0 w 857850"/>
                  <a:gd name="connsiteY0" fmla="*/ 90814 h 666878"/>
                  <a:gd name="connsiteX1" fmla="*/ 857850 w 857850"/>
                  <a:gd name="connsiteY1" fmla="*/ 0 h 666878"/>
                  <a:gd name="connsiteX2" fmla="*/ 792088 w 857850"/>
                  <a:gd name="connsiteY2" fmla="*/ 666878 h 666878"/>
                  <a:gd name="connsiteX3" fmla="*/ 0 w 857850"/>
                  <a:gd name="connsiteY3" fmla="*/ 666878 h 666878"/>
                  <a:gd name="connsiteX4" fmla="*/ 0 w 857850"/>
                  <a:gd name="connsiteY4" fmla="*/ 90814 h 666878"/>
                  <a:gd name="connsiteX0" fmla="*/ 723378 w 857850"/>
                  <a:gd name="connsiteY0" fmla="*/ 0 h 942451"/>
                  <a:gd name="connsiteX1" fmla="*/ 857850 w 857850"/>
                  <a:gd name="connsiteY1" fmla="*/ 275573 h 942451"/>
                  <a:gd name="connsiteX2" fmla="*/ 792088 w 857850"/>
                  <a:gd name="connsiteY2" fmla="*/ 942451 h 942451"/>
                  <a:gd name="connsiteX3" fmla="*/ 0 w 857850"/>
                  <a:gd name="connsiteY3" fmla="*/ 942451 h 942451"/>
                  <a:gd name="connsiteX4" fmla="*/ 723378 w 857850"/>
                  <a:gd name="connsiteY4" fmla="*/ 0 h 942451"/>
                  <a:gd name="connsiteX0" fmla="*/ 0 w 203548"/>
                  <a:gd name="connsiteY0" fmla="*/ 0 h 1409045"/>
                  <a:gd name="connsiteX1" fmla="*/ 134472 w 203548"/>
                  <a:gd name="connsiteY1" fmla="*/ 275573 h 1409045"/>
                  <a:gd name="connsiteX2" fmla="*/ 68710 w 203548"/>
                  <a:gd name="connsiteY2" fmla="*/ 942451 h 1409045"/>
                  <a:gd name="connsiteX3" fmla="*/ 203548 w 203548"/>
                  <a:gd name="connsiteY3" fmla="*/ 1409045 h 1409045"/>
                  <a:gd name="connsiteX4" fmla="*/ 0 w 203548"/>
                  <a:gd name="connsiteY4" fmla="*/ 0 h 1409045"/>
                  <a:gd name="connsiteX0" fmla="*/ 0 w 240943"/>
                  <a:gd name="connsiteY0" fmla="*/ 0 h 1409045"/>
                  <a:gd name="connsiteX1" fmla="*/ 134472 w 240943"/>
                  <a:gd name="connsiteY1" fmla="*/ 275573 h 1409045"/>
                  <a:gd name="connsiteX2" fmla="*/ 240943 w 240943"/>
                  <a:gd name="connsiteY2" fmla="*/ 1039528 h 1409045"/>
                  <a:gd name="connsiteX3" fmla="*/ 203548 w 240943"/>
                  <a:gd name="connsiteY3" fmla="*/ 1409045 h 1409045"/>
                  <a:gd name="connsiteX4" fmla="*/ 0 w 240943"/>
                  <a:gd name="connsiteY4" fmla="*/ 0 h 1409045"/>
                  <a:gd name="connsiteX0" fmla="*/ 213019 w 453962"/>
                  <a:gd name="connsiteY0" fmla="*/ 0 h 1409045"/>
                  <a:gd name="connsiteX1" fmla="*/ 347491 w 453962"/>
                  <a:gd name="connsiteY1" fmla="*/ 275573 h 1409045"/>
                  <a:gd name="connsiteX2" fmla="*/ 453962 w 453962"/>
                  <a:gd name="connsiteY2" fmla="*/ 1039528 h 1409045"/>
                  <a:gd name="connsiteX3" fmla="*/ 416567 w 453962"/>
                  <a:gd name="connsiteY3" fmla="*/ 1409045 h 1409045"/>
                  <a:gd name="connsiteX4" fmla="*/ 213019 w 453962"/>
                  <a:gd name="connsiteY4" fmla="*/ 0 h 1409045"/>
                  <a:gd name="connsiteX0" fmla="*/ 305613 w 546556"/>
                  <a:gd name="connsiteY0" fmla="*/ 0 h 1409045"/>
                  <a:gd name="connsiteX1" fmla="*/ 440085 w 546556"/>
                  <a:gd name="connsiteY1" fmla="*/ 275573 h 1409045"/>
                  <a:gd name="connsiteX2" fmla="*/ 546556 w 546556"/>
                  <a:gd name="connsiteY2" fmla="*/ 1039528 h 1409045"/>
                  <a:gd name="connsiteX3" fmla="*/ 509161 w 546556"/>
                  <a:gd name="connsiteY3" fmla="*/ 1409045 h 1409045"/>
                  <a:gd name="connsiteX4" fmla="*/ 305613 w 546556"/>
                  <a:gd name="connsiteY4" fmla="*/ 0 h 1409045"/>
                  <a:gd name="connsiteX0" fmla="*/ 324706 w 565649"/>
                  <a:gd name="connsiteY0" fmla="*/ 0 h 1409045"/>
                  <a:gd name="connsiteX1" fmla="*/ 459178 w 565649"/>
                  <a:gd name="connsiteY1" fmla="*/ 275573 h 1409045"/>
                  <a:gd name="connsiteX2" fmla="*/ 565649 w 565649"/>
                  <a:gd name="connsiteY2" fmla="*/ 1039528 h 1409045"/>
                  <a:gd name="connsiteX3" fmla="*/ 528254 w 565649"/>
                  <a:gd name="connsiteY3" fmla="*/ 1409045 h 1409045"/>
                  <a:gd name="connsiteX4" fmla="*/ 324706 w 565649"/>
                  <a:gd name="connsiteY4" fmla="*/ 0 h 1409045"/>
                  <a:gd name="connsiteX0" fmla="*/ 323844 w 564787"/>
                  <a:gd name="connsiteY0" fmla="*/ 0 h 1409045"/>
                  <a:gd name="connsiteX1" fmla="*/ 458316 w 564787"/>
                  <a:gd name="connsiteY1" fmla="*/ 275573 h 1409045"/>
                  <a:gd name="connsiteX2" fmla="*/ 564787 w 564787"/>
                  <a:gd name="connsiteY2" fmla="*/ 1039528 h 1409045"/>
                  <a:gd name="connsiteX3" fmla="*/ 527392 w 564787"/>
                  <a:gd name="connsiteY3" fmla="*/ 1409045 h 1409045"/>
                  <a:gd name="connsiteX4" fmla="*/ 323844 w 564787"/>
                  <a:gd name="connsiteY4" fmla="*/ 0 h 1409045"/>
                  <a:gd name="connsiteX0" fmla="*/ 323844 w 604774"/>
                  <a:gd name="connsiteY0" fmla="*/ 0 h 1409045"/>
                  <a:gd name="connsiteX1" fmla="*/ 458316 w 604774"/>
                  <a:gd name="connsiteY1" fmla="*/ 275573 h 1409045"/>
                  <a:gd name="connsiteX2" fmla="*/ 564787 w 604774"/>
                  <a:gd name="connsiteY2" fmla="*/ 1039528 h 1409045"/>
                  <a:gd name="connsiteX3" fmla="*/ 527392 w 604774"/>
                  <a:gd name="connsiteY3" fmla="*/ 1409045 h 1409045"/>
                  <a:gd name="connsiteX4" fmla="*/ 323844 w 604774"/>
                  <a:gd name="connsiteY4" fmla="*/ 0 h 1409045"/>
                  <a:gd name="connsiteX0" fmla="*/ 323844 w 604774"/>
                  <a:gd name="connsiteY0" fmla="*/ 0 h 1409045"/>
                  <a:gd name="connsiteX1" fmla="*/ 458316 w 604774"/>
                  <a:gd name="connsiteY1" fmla="*/ 275573 h 1409045"/>
                  <a:gd name="connsiteX2" fmla="*/ 564787 w 604774"/>
                  <a:gd name="connsiteY2" fmla="*/ 1039528 h 1409045"/>
                  <a:gd name="connsiteX3" fmla="*/ 527392 w 604774"/>
                  <a:gd name="connsiteY3" fmla="*/ 1409045 h 1409045"/>
                  <a:gd name="connsiteX4" fmla="*/ 323844 w 604774"/>
                  <a:gd name="connsiteY4" fmla="*/ 0 h 1409045"/>
                  <a:gd name="connsiteX0" fmla="*/ 323844 w 604774"/>
                  <a:gd name="connsiteY0" fmla="*/ 0 h 1409045"/>
                  <a:gd name="connsiteX1" fmla="*/ 458316 w 604774"/>
                  <a:gd name="connsiteY1" fmla="*/ 275573 h 1409045"/>
                  <a:gd name="connsiteX2" fmla="*/ 564787 w 604774"/>
                  <a:gd name="connsiteY2" fmla="*/ 1039528 h 1409045"/>
                  <a:gd name="connsiteX3" fmla="*/ 527392 w 604774"/>
                  <a:gd name="connsiteY3" fmla="*/ 1409045 h 1409045"/>
                  <a:gd name="connsiteX4" fmla="*/ 323844 w 604774"/>
                  <a:gd name="connsiteY4" fmla="*/ 0 h 1409045"/>
                  <a:gd name="connsiteX0" fmla="*/ 323844 w 604774"/>
                  <a:gd name="connsiteY0" fmla="*/ 0 h 1409045"/>
                  <a:gd name="connsiteX1" fmla="*/ 458316 w 604774"/>
                  <a:gd name="connsiteY1" fmla="*/ 275573 h 1409045"/>
                  <a:gd name="connsiteX2" fmla="*/ 564787 w 604774"/>
                  <a:gd name="connsiteY2" fmla="*/ 1039528 h 1409045"/>
                  <a:gd name="connsiteX3" fmla="*/ 527392 w 604774"/>
                  <a:gd name="connsiteY3" fmla="*/ 1409045 h 1409045"/>
                  <a:gd name="connsiteX4" fmla="*/ 323844 w 604774"/>
                  <a:gd name="connsiteY4" fmla="*/ 0 h 1409045"/>
                  <a:gd name="connsiteX0" fmla="*/ 323844 w 604774"/>
                  <a:gd name="connsiteY0" fmla="*/ 0 h 1409045"/>
                  <a:gd name="connsiteX1" fmla="*/ 458316 w 604774"/>
                  <a:gd name="connsiteY1" fmla="*/ 275573 h 1409045"/>
                  <a:gd name="connsiteX2" fmla="*/ 564787 w 604774"/>
                  <a:gd name="connsiteY2" fmla="*/ 1039528 h 1409045"/>
                  <a:gd name="connsiteX3" fmla="*/ 527392 w 604774"/>
                  <a:gd name="connsiteY3" fmla="*/ 1409045 h 1409045"/>
                  <a:gd name="connsiteX4" fmla="*/ 323844 w 604774"/>
                  <a:gd name="connsiteY4" fmla="*/ 0 h 1409045"/>
                  <a:gd name="connsiteX0" fmla="*/ 323844 w 604774"/>
                  <a:gd name="connsiteY0" fmla="*/ 0 h 1409045"/>
                  <a:gd name="connsiteX1" fmla="*/ 458316 w 604774"/>
                  <a:gd name="connsiteY1" fmla="*/ 275573 h 1409045"/>
                  <a:gd name="connsiteX2" fmla="*/ 564787 w 604774"/>
                  <a:gd name="connsiteY2" fmla="*/ 1039528 h 1409045"/>
                  <a:gd name="connsiteX3" fmla="*/ 527392 w 604774"/>
                  <a:gd name="connsiteY3" fmla="*/ 1409045 h 1409045"/>
                  <a:gd name="connsiteX4" fmla="*/ 323844 w 604774"/>
                  <a:gd name="connsiteY4" fmla="*/ 0 h 1409045"/>
                  <a:gd name="connsiteX0" fmla="*/ 323844 w 604774"/>
                  <a:gd name="connsiteY0" fmla="*/ 0 h 1409045"/>
                  <a:gd name="connsiteX1" fmla="*/ 458316 w 604774"/>
                  <a:gd name="connsiteY1" fmla="*/ 275573 h 1409045"/>
                  <a:gd name="connsiteX2" fmla="*/ 564787 w 604774"/>
                  <a:gd name="connsiteY2" fmla="*/ 1039528 h 1409045"/>
                  <a:gd name="connsiteX3" fmla="*/ 527392 w 604774"/>
                  <a:gd name="connsiteY3" fmla="*/ 1409045 h 1409045"/>
                  <a:gd name="connsiteX4" fmla="*/ 323844 w 604774"/>
                  <a:gd name="connsiteY4" fmla="*/ 0 h 1409045"/>
                  <a:gd name="connsiteX0" fmla="*/ 323844 w 604774"/>
                  <a:gd name="connsiteY0" fmla="*/ 0 h 1409045"/>
                  <a:gd name="connsiteX1" fmla="*/ 458316 w 604774"/>
                  <a:gd name="connsiteY1" fmla="*/ 275573 h 1409045"/>
                  <a:gd name="connsiteX2" fmla="*/ 564787 w 604774"/>
                  <a:gd name="connsiteY2" fmla="*/ 1039528 h 1409045"/>
                  <a:gd name="connsiteX3" fmla="*/ 527392 w 604774"/>
                  <a:gd name="connsiteY3" fmla="*/ 1409045 h 1409045"/>
                  <a:gd name="connsiteX4" fmla="*/ 323844 w 604774"/>
                  <a:gd name="connsiteY4" fmla="*/ 0 h 1409045"/>
                  <a:gd name="connsiteX0" fmla="*/ 323844 w 604774"/>
                  <a:gd name="connsiteY0" fmla="*/ 0 h 1409045"/>
                  <a:gd name="connsiteX1" fmla="*/ 458316 w 604774"/>
                  <a:gd name="connsiteY1" fmla="*/ 275573 h 1409045"/>
                  <a:gd name="connsiteX2" fmla="*/ 564787 w 604774"/>
                  <a:gd name="connsiteY2" fmla="*/ 1039528 h 1409045"/>
                  <a:gd name="connsiteX3" fmla="*/ 527392 w 604774"/>
                  <a:gd name="connsiteY3" fmla="*/ 1409045 h 1409045"/>
                  <a:gd name="connsiteX4" fmla="*/ 323844 w 604774"/>
                  <a:gd name="connsiteY4" fmla="*/ 0 h 1409045"/>
                  <a:gd name="connsiteX0" fmla="*/ 323844 w 604774"/>
                  <a:gd name="connsiteY0" fmla="*/ 0 h 1409045"/>
                  <a:gd name="connsiteX1" fmla="*/ 458316 w 604774"/>
                  <a:gd name="connsiteY1" fmla="*/ 275573 h 1409045"/>
                  <a:gd name="connsiteX2" fmla="*/ 564787 w 604774"/>
                  <a:gd name="connsiteY2" fmla="*/ 1039528 h 1409045"/>
                  <a:gd name="connsiteX3" fmla="*/ 527392 w 604774"/>
                  <a:gd name="connsiteY3" fmla="*/ 1409045 h 1409045"/>
                  <a:gd name="connsiteX4" fmla="*/ 323844 w 604774"/>
                  <a:gd name="connsiteY4" fmla="*/ 0 h 1409045"/>
                  <a:gd name="connsiteX0" fmla="*/ 323844 w 604774"/>
                  <a:gd name="connsiteY0" fmla="*/ 0 h 1409045"/>
                  <a:gd name="connsiteX1" fmla="*/ 458316 w 604774"/>
                  <a:gd name="connsiteY1" fmla="*/ 275573 h 1409045"/>
                  <a:gd name="connsiteX2" fmla="*/ 564787 w 604774"/>
                  <a:gd name="connsiteY2" fmla="*/ 1039528 h 1409045"/>
                  <a:gd name="connsiteX3" fmla="*/ 527392 w 604774"/>
                  <a:gd name="connsiteY3" fmla="*/ 1409045 h 1409045"/>
                  <a:gd name="connsiteX4" fmla="*/ 323844 w 604774"/>
                  <a:gd name="connsiteY4" fmla="*/ 0 h 1409045"/>
                  <a:gd name="connsiteX0" fmla="*/ 323844 w 608857"/>
                  <a:gd name="connsiteY0" fmla="*/ 0 h 1409045"/>
                  <a:gd name="connsiteX1" fmla="*/ 458316 w 608857"/>
                  <a:gd name="connsiteY1" fmla="*/ 275573 h 1409045"/>
                  <a:gd name="connsiteX2" fmla="*/ 564787 w 608857"/>
                  <a:gd name="connsiteY2" fmla="*/ 1039528 h 1409045"/>
                  <a:gd name="connsiteX3" fmla="*/ 527392 w 608857"/>
                  <a:gd name="connsiteY3" fmla="*/ 1409045 h 1409045"/>
                  <a:gd name="connsiteX4" fmla="*/ 323844 w 608857"/>
                  <a:gd name="connsiteY4" fmla="*/ 0 h 1409045"/>
                  <a:gd name="connsiteX0" fmla="*/ 323844 w 615797"/>
                  <a:gd name="connsiteY0" fmla="*/ 0 h 1409045"/>
                  <a:gd name="connsiteX1" fmla="*/ 458316 w 615797"/>
                  <a:gd name="connsiteY1" fmla="*/ 275573 h 1409045"/>
                  <a:gd name="connsiteX2" fmla="*/ 564787 w 615797"/>
                  <a:gd name="connsiteY2" fmla="*/ 1039528 h 1409045"/>
                  <a:gd name="connsiteX3" fmla="*/ 527392 w 615797"/>
                  <a:gd name="connsiteY3" fmla="*/ 1409045 h 1409045"/>
                  <a:gd name="connsiteX4" fmla="*/ 323844 w 615797"/>
                  <a:gd name="connsiteY4" fmla="*/ 0 h 1409045"/>
                  <a:gd name="connsiteX0" fmla="*/ 328518 w 606600"/>
                  <a:gd name="connsiteY0" fmla="*/ 0 h 1422100"/>
                  <a:gd name="connsiteX1" fmla="*/ 449119 w 606600"/>
                  <a:gd name="connsiteY1" fmla="*/ 288628 h 1422100"/>
                  <a:gd name="connsiteX2" fmla="*/ 555590 w 606600"/>
                  <a:gd name="connsiteY2" fmla="*/ 1052583 h 1422100"/>
                  <a:gd name="connsiteX3" fmla="*/ 518195 w 606600"/>
                  <a:gd name="connsiteY3" fmla="*/ 1422100 h 1422100"/>
                  <a:gd name="connsiteX4" fmla="*/ 328518 w 606600"/>
                  <a:gd name="connsiteY4" fmla="*/ 0 h 1422100"/>
                  <a:gd name="connsiteX0" fmla="*/ 328518 w 606600"/>
                  <a:gd name="connsiteY0" fmla="*/ 0 h 1422100"/>
                  <a:gd name="connsiteX1" fmla="*/ 468260 w 606600"/>
                  <a:gd name="connsiteY1" fmla="*/ 305961 h 1422100"/>
                  <a:gd name="connsiteX2" fmla="*/ 555590 w 606600"/>
                  <a:gd name="connsiteY2" fmla="*/ 1052583 h 1422100"/>
                  <a:gd name="connsiteX3" fmla="*/ 518195 w 606600"/>
                  <a:gd name="connsiteY3" fmla="*/ 1422100 h 1422100"/>
                  <a:gd name="connsiteX4" fmla="*/ 328518 w 606600"/>
                  <a:gd name="connsiteY4" fmla="*/ 0 h 1422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6600" h="1422100">
                    <a:moveTo>
                      <a:pt x="328518" y="0"/>
                    </a:moveTo>
                    <a:cubicBezTo>
                      <a:pt x="407788" y="32359"/>
                      <a:pt x="504855" y="207841"/>
                      <a:pt x="468260" y="305961"/>
                    </a:cubicBezTo>
                    <a:cubicBezTo>
                      <a:pt x="284545" y="692137"/>
                      <a:pt x="363526" y="822983"/>
                      <a:pt x="555590" y="1052583"/>
                    </a:cubicBezTo>
                    <a:cubicBezTo>
                      <a:pt x="674648" y="1250911"/>
                      <a:pt x="552580" y="1361558"/>
                      <a:pt x="518195" y="1422100"/>
                    </a:cubicBezTo>
                    <a:cubicBezTo>
                      <a:pt x="40119" y="1115256"/>
                      <a:pt x="-267513" y="422709"/>
                      <a:pt x="328518" y="0"/>
                    </a:cubicBezTo>
                    <a:close/>
                  </a:path>
                </a:pathLst>
              </a:custGeom>
              <a:gradFill>
                <a:gsLst>
                  <a:gs pos="12000">
                    <a:schemeClr val="accent2"/>
                  </a:gs>
                  <a:gs pos="88000">
                    <a:schemeClr val="accent1"/>
                  </a:gs>
                </a:gsLst>
                <a:lin ang="19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1" name="矩形 1"/>
            <p:cNvSpPr/>
            <p:nvPr/>
          </p:nvSpPr>
          <p:spPr>
            <a:xfrm rot="3371838" flipH="1">
              <a:off x="4645938" y="3035636"/>
              <a:ext cx="605791" cy="1115902"/>
            </a:xfrm>
            <a:custGeom>
              <a:avLst/>
              <a:gdLst/>
              <a:ahLst/>
              <a:cxnLst/>
              <a:rect l="l" t="t" r="r" b="b"/>
              <a:pathLst>
                <a:path w="605791" h="1115902">
                  <a:moveTo>
                    <a:pt x="461533" y="12861"/>
                  </a:moveTo>
                  <a:cubicBezTo>
                    <a:pt x="323737" y="-6934"/>
                    <a:pt x="185415" y="-4085"/>
                    <a:pt x="51798" y="22852"/>
                  </a:cubicBezTo>
                  <a:cubicBezTo>
                    <a:pt x="-116966" y="416122"/>
                    <a:pt x="149839" y="879999"/>
                    <a:pt x="517386" y="1115902"/>
                  </a:cubicBezTo>
                  <a:cubicBezTo>
                    <a:pt x="551771" y="1055361"/>
                    <a:pt x="673839" y="944713"/>
                    <a:pt x="554781" y="746385"/>
                  </a:cubicBezTo>
                  <a:cubicBezTo>
                    <a:pt x="364888" y="519381"/>
                    <a:pt x="285536" y="388910"/>
                    <a:pt x="461533" y="12861"/>
                  </a:cubicBezTo>
                  <a:close/>
                </a:path>
              </a:pathLst>
            </a:custGeom>
            <a:gradFill>
              <a:gsLst>
                <a:gs pos="95000">
                  <a:schemeClr val="bg1">
                    <a:alpha val="20000"/>
                  </a:schemeClr>
                </a:gs>
                <a:gs pos="0">
                  <a:schemeClr val="bg1">
                    <a:alpha val="20000"/>
                  </a:schemeClr>
                </a:gs>
              </a:gsLst>
              <a:lin ang="48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44" name="直接连接符 43"/>
          <p:cNvCxnSpPr/>
          <p:nvPr/>
        </p:nvCxnSpPr>
        <p:spPr>
          <a:xfrm>
            <a:off x="4878373" y="2253298"/>
            <a:ext cx="3653025" cy="0"/>
          </a:xfrm>
          <a:prstGeom prst="line">
            <a:avLst/>
          </a:prstGeom>
          <a:ln>
            <a:solidFill>
              <a:schemeClr val="tx1"/>
            </a:solidFill>
            <a:prstDash val="sys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5756401" y="2279135"/>
            <a:ext cx="2735262" cy="488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周期性费用（租金、水电、管理费）、电商结算、停车、营销等。</a:t>
            </a:r>
            <a:endParaRPr lang="en-US" altLang="zh-CN" sz="1200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Text Box 11"/>
          <p:cNvSpPr txBox="1">
            <a:spLocks noChangeArrowheads="1"/>
          </p:cNvSpPr>
          <p:nvPr/>
        </p:nvSpPr>
        <p:spPr bwMode="auto">
          <a:xfrm>
            <a:off x="7049069" y="1920865"/>
            <a:ext cx="14833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 eaLnBrk="1" hangingPunct="1"/>
            <a:r>
              <a:rPr lang="zh-CN" altLang="en-US" sz="14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费用</a:t>
            </a:r>
          </a:p>
        </p:txBody>
      </p:sp>
      <p:cxnSp>
        <p:nvCxnSpPr>
          <p:cNvPr id="47" name="直接连接符 46"/>
          <p:cNvCxnSpPr/>
          <p:nvPr/>
        </p:nvCxnSpPr>
        <p:spPr>
          <a:xfrm>
            <a:off x="4878373" y="3645616"/>
            <a:ext cx="3653025" cy="0"/>
          </a:xfrm>
          <a:prstGeom prst="line">
            <a:avLst/>
          </a:prstGeom>
          <a:ln>
            <a:solidFill>
              <a:schemeClr val="tx1"/>
            </a:solidFill>
            <a:prstDash val="sys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5756401" y="3671453"/>
            <a:ext cx="2735262" cy="488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店铺评价、店铺运营状况、店铺竞争力分析等。</a:t>
            </a:r>
            <a:endParaRPr lang="en-US" altLang="zh-CN" sz="1200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Text Box 11"/>
          <p:cNvSpPr txBox="1">
            <a:spLocks noChangeArrowheads="1"/>
          </p:cNvSpPr>
          <p:nvPr/>
        </p:nvSpPr>
        <p:spPr bwMode="auto">
          <a:xfrm>
            <a:off x="7049069" y="3313183"/>
            <a:ext cx="14833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 eaLnBrk="1" hangingPunct="1"/>
            <a:r>
              <a:rPr lang="zh-CN" altLang="en-US" sz="14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评估</a:t>
            </a:r>
          </a:p>
        </p:txBody>
      </p:sp>
      <p:sp>
        <p:nvSpPr>
          <p:cNvPr id="51" name="Text Box 11"/>
          <p:cNvSpPr txBox="1">
            <a:spLocks noChangeArrowheads="1"/>
          </p:cNvSpPr>
          <p:nvPr/>
        </p:nvSpPr>
        <p:spPr bwMode="auto">
          <a:xfrm>
            <a:off x="614377" y="2084936"/>
            <a:ext cx="14833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 eaLnBrk="1" hangingPunct="1"/>
            <a:r>
              <a:rPr lang="zh-CN" altLang="en-US" sz="14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基本信息</a:t>
            </a:r>
          </a:p>
        </p:txBody>
      </p:sp>
      <p:sp>
        <p:nvSpPr>
          <p:cNvPr id="52" name="矩形 51"/>
          <p:cNvSpPr/>
          <p:nvPr/>
        </p:nvSpPr>
        <p:spPr>
          <a:xfrm>
            <a:off x="615419" y="2443206"/>
            <a:ext cx="2735262" cy="488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名称、位置、分类、营业状态、企业资信等等。</a:t>
            </a:r>
            <a:endParaRPr lang="en-US" altLang="zh-CN" sz="1200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585286" y="2417369"/>
            <a:ext cx="3384098" cy="0"/>
          </a:xfrm>
          <a:prstGeom prst="line">
            <a:avLst/>
          </a:prstGeom>
          <a:ln>
            <a:solidFill>
              <a:schemeClr val="tx1"/>
            </a:solidFill>
            <a:prstDash val="sys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椭圆 53"/>
          <p:cNvSpPr/>
          <p:nvPr/>
        </p:nvSpPr>
        <p:spPr>
          <a:xfrm>
            <a:off x="1404556" y="4072968"/>
            <a:ext cx="1367244" cy="296169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60000"/>
                </a:schemeClr>
              </a:gs>
              <a:gs pos="10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5" name="Group 26"/>
          <p:cNvGrpSpPr>
            <a:grpSpLocks noChangeAspect="1"/>
          </p:cNvGrpSpPr>
          <p:nvPr/>
        </p:nvGrpSpPr>
        <p:grpSpPr bwMode="auto">
          <a:xfrm>
            <a:off x="1501755" y="3313286"/>
            <a:ext cx="1008155" cy="958902"/>
            <a:chOff x="768" y="518"/>
            <a:chExt cx="1965" cy="1869"/>
          </a:xfrm>
        </p:grpSpPr>
        <p:sp>
          <p:nvSpPr>
            <p:cNvPr id="56" name="AutoShape 25"/>
            <p:cNvSpPr>
              <a:spLocks noChangeAspect="1" noChangeArrowheads="1" noTextEdit="1"/>
            </p:cNvSpPr>
            <p:nvPr/>
          </p:nvSpPr>
          <p:spPr bwMode="auto">
            <a:xfrm>
              <a:off x="768" y="530"/>
              <a:ext cx="1963" cy="1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27"/>
            <p:cNvSpPr>
              <a:spLocks/>
            </p:cNvSpPr>
            <p:nvPr/>
          </p:nvSpPr>
          <p:spPr bwMode="auto">
            <a:xfrm>
              <a:off x="2183" y="1333"/>
              <a:ext cx="404" cy="626"/>
            </a:xfrm>
            <a:custGeom>
              <a:avLst/>
              <a:gdLst>
                <a:gd name="T0" fmla="*/ 37 w 171"/>
                <a:gd name="T1" fmla="*/ 30 h 265"/>
                <a:gd name="T2" fmla="*/ 0 w 171"/>
                <a:gd name="T3" fmla="*/ 0 h 265"/>
                <a:gd name="T4" fmla="*/ 120 w 171"/>
                <a:gd name="T5" fmla="*/ 202 h 265"/>
                <a:gd name="T6" fmla="*/ 81 w 171"/>
                <a:gd name="T7" fmla="*/ 265 h 265"/>
                <a:gd name="T8" fmla="*/ 117 w 171"/>
                <a:gd name="T9" fmla="*/ 254 h 265"/>
                <a:gd name="T10" fmla="*/ 130 w 171"/>
                <a:gd name="T11" fmla="*/ 241 h 265"/>
                <a:gd name="T12" fmla="*/ 171 w 171"/>
                <a:gd name="T13" fmla="*/ 202 h 265"/>
                <a:gd name="T14" fmla="*/ 135 w 171"/>
                <a:gd name="T15" fmla="*/ 158 h 265"/>
                <a:gd name="T16" fmla="*/ 37 w 171"/>
                <a:gd name="T17" fmla="*/ 3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265">
                  <a:moveTo>
                    <a:pt x="37" y="30"/>
                  </a:moveTo>
                  <a:cubicBezTo>
                    <a:pt x="28" y="14"/>
                    <a:pt x="15" y="4"/>
                    <a:pt x="0" y="0"/>
                  </a:cubicBezTo>
                  <a:cubicBezTo>
                    <a:pt x="120" y="202"/>
                    <a:pt x="120" y="202"/>
                    <a:pt x="120" y="202"/>
                  </a:cubicBezTo>
                  <a:cubicBezTo>
                    <a:pt x="114" y="226"/>
                    <a:pt x="102" y="247"/>
                    <a:pt x="81" y="265"/>
                  </a:cubicBezTo>
                  <a:cubicBezTo>
                    <a:pt x="95" y="264"/>
                    <a:pt x="107" y="261"/>
                    <a:pt x="117" y="254"/>
                  </a:cubicBezTo>
                  <a:cubicBezTo>
                    <a:pt x="122" y="250"/>
                    <a:pt x="126" y="246"/>
                    <a:pt x="130" y="241"/>
                  </a:cubicBezTo>
                  <a:cubicBezTo>
                    <a:pt x="171" y="202"/>
                    <a:pt x="171" y="202"/>
                    <a:pt x="171" y="202"/>
                  </a:cubicBezTo>
                  <a:cubicBezTo>
                    <a:pt x="135" y="158"/>
                    <a:pt x="135" y="158"/>
                    <a:pt x="135" y="158"/>
                  </a:cubicBezTo>
                  <a:cubicBezTo>
                    <a:pt x="37" y="30"/>
                    <a:pt x="37" y="30"/>
                    <a:pt x="37" y="30"/>
                  </a:cubicBezTo>
                  <a:close/>
                </a:path>
              </a:pathLst>
            </a:custGeom>
            <a:solidFill>
              <a:srgbClr val="8F7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28"/>
            <p:cNvSpPr>
              <a:spLocks noEditPoints="1"/>
            </p:cNvSpPr>
            <p:nvPr/>
          </p:nvSpPr>
          <p:spPr bwMode="auto">
            <a:xfrm>
              <a:off x="1609" y="1326"/>
              <a:ext cx="857" cy="633"/>
            </a:xfrm>
            <a:custGeom>
              <a:avLst/>
              <a:gdLst>
                <a:gd name="T0" fmla="*/ 243 w 363"/>
                <a:gd name="T1" fmla="*/ 3 h 268"/>
                <a:gd name="T2" fmla="*/ 220 w 363"/>
                <a:gd name="T3" fmla="*/ 0 h 268"/>
                <a:gd name="T4" fmla="*/ 186 w 363"/>
                <a:gd name="T5" fmla="*/ 4 h 268"/>
                <a:gd name="T6" fmla="*/ 174 w 363"/>
                <a:gd name="T7" fmla="*/ 6 h 268"/>
                <a:gd name="T8" fmla="*/ 162 w 363"/>
                <a:gd name="T9" fmla="*/ 8 h 268"/>
                <a:gd name="T10" fmla="*/ 111 w 363"/>
                <a:gd name="T11" fmla="*/ 21 h 268"/>
                <a:gd name="T12" fmla="*/ 63 w 363"/>
                <a:gd name="T13" fmla="*/ 37 h 268"/>
                <a:gd name="T14" fmla="*/ 0 w 363"/>
                <a:gd name="T15" fmla="*/ 58 h 268"/>
                <a:gd name="T16" fmla="*/ 49 w 363"/>
                <a:gd name="T17" fmla="*/ 93 h 268"/>
                <a:gd name="T18" fmla="*/ 190 w 363"/>
                <a:gd name="T19" fmla="*/ 51 h 268"/>
                <a:gd name="T20" fmla="*/ 227 w 363"/>
                <a:gd name="T21" fmla="*/ 62 h 268"/>
                <a:gd name="T22" fmla="*/ 241 w 363"/>
                <a:gd name="T23" fmla="*/ 66 h 268"/>
                <a:gd name="T24" fmla="*/ 262 w 363"/>
                <a:gd name="T25" fmla="*/ 95 h 268"/>
                <a:gd name="T26" fmla="*/ 310 w 363"/>
                <a:gd name="T27" fmla="*/ 221 h 268"/>
                <a:gd name="T28" fmla="*/ 324 w 363"/>
                <a:gd name="T29" fmla="*/ 268 h 268"/>
                <a:gd name="T30" fmla="*/ 363 w 363"/>
                <a:gd name="T31" fmla="*/ 205 h 268"/>
                <a:gd name="T32" fmla="*/ 243 w 363"/>
                <a:gd name="T33" fmla="*/ 3 h 268"/>
                <a:gd name="T34" fmla="*/ 242 w 363"/>
                <a:gd name="T35" fmla="*/ 4 h 268"/>
                <a:gd name="T36" fmla="*/ 249 w 363"/>
                <a:gd name="T37" fmla="*/ 16 h 268"/>
                <a:gd name="T38" fmla="*/ 151 w 363"/>
                <a:gd name="T39" fmla="*/ 21 h 268"/>
                <a:gd name="T40" fmla="*/ 14 w 363"/>
                <a:gd name="T41" fmla="*/ 65 h 268"/>
                <a:gd name="T42" fmla="*/ 4 w 363"/>
                <a:gd name="T43" fmla="*/ 58 h 268"/>
                <a:gd name="T44" fmla="*/ 111 w 363"/>
                <a:gd name="T45" fmla="*/ 23 h 268"/>
                <a:gd name="T46" fmla="*/ 163 w 363"/>
                <a:gd name="T47" fmla="*/ 10 h 268"/>
                <a:gd name="T48" fmla="*/ 174 w 363"/>
                <a:gd name="T49" fmla="*/ 8 h 268"/>
                <a:gd name="T50" fmla="*/ 187 w 363"/>
                <a:gd name="T51" fmla="*/ 6 h 268"/>
                <a:gd name="T52" fmla="*/ 220 w 363"/>
                <a:gd name="T53" fmla="*/ 2 h 268"/>
                <a:gd name="T54" fmla="*/ 242 w 363"/>
                <a:gd name="T55" fmla="*/ 4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63" h="268">
                  <a:moveTo>
                    <a:pt x="243" y="3"/>
                  </a:moveTo>
                  <a:cubicBezTo>
                    <a:pt x="236" y="0"/>
                    <a:pt x="228" y="0"/>
                    <a:pt x="220" y="0"/>
                  </a:cubicBezTo>
                  <a:cubicBezTo>
                    <a:pt x="208" y="1"/>
                    <a:pt x="197" y="2"/>
                    <a:pt x="186" y="4"/>
                  </a:cubicBezTo>
                  <a:cubicBezTo>
                    <a:pt x="182" y="4"/>
                    <a:pt x="178" y="5"/>
                    <a:pt x="174" y="6"/>
                  </a:cubicBezTo>
                  <a:cubicBezTo>
                    <a:pt x="170" y="6"/>
                    <a:pt x="166" y="7"/>
                    <a:pt x="162" y="8"/>
                  </a:cubicBezTo>
                  <a:cubicBezTo>
                    <a:pt x="145" y="11"/>
                    <a:pt x="128" y="16"/>
                    <a:pt x="111" y="21"/>
                  </a:cubicBezTo>
                  <a:cubicBezTo>
                    <a:pt x="63" y="37"/>
                    <a:pt x="63" y="37"/>
                    <a:pt x="63" y="37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49" y="93"/>
                    <a:pt x="49" y="93"/>
                    <a:pt x="49" y="93"/>
                  </a:cubicBezTo>
                  <a:cubicBezTo>
                    <a:pt x="190" y="51"/>
                    <a:pt x="190" y="51"/>
                    <a:pt x="190" y="51"/>
                  </a:cubicBezTo>
                  <a:cubicBezTo>
                    <a:pt x="227" y="62"/>
                    <a:pt x="227" y="62"/>
                    <a:pt x="227" y="62"/>
                  </a:cubicBezTo>
                  <a:cubicBezTo>
                    <a:pt x="232" y="62"/>
                    <a:pt x="237" y="63"/>
                    <a:pt x="241" y="66"/>
                  </a:cubicBezTo>
                  <a:cubicBezTo>
                    <a:pt x="251" y="71"/>
                    <a:pt x="258" y="81"/>
                    <a:pt x="262" y="95"/>
                  </a:cubicBezTo>
                  <a:cubicBezTo>
                    <a:pt x="310" y="221"/>
                    <a:pt x="310" y="221"/>
                    <a:pt x="310" y="221"/>
                  </a:cubicBezTo>
                  <a:cubicBezTo>
                    <a:pt x="324" y="268"/>
                    <a:pt x="324" y="268"/>
                    <a:pt x="324" y="268"/>
                  </a:cubicBezTo>
                  <a:cubicBezTo>
                    <a:pt x="345" y="250"/>
                    <a:pt x="357" y="229"/>
                    <a:pt x="363" y="205"/>
                  </a:cubicBezTo>
                  <a:cubicBezTo>
                    <a:pt x="243" y="3"/>
                    <a:pt x="243" y="3"/>
                    <a:pt x="243" y="3"/>
                  </a:cubicBezTo>
                  <a:close/>
                  <a:moveTo>
                    <a:pt x="242" y="4"/>
                  </a:moveTo>
                  <a:cubicBezTo>
                    <a:pt x="249" y="16"/>
                    <a:pt x="249" y="16"/>
                    <a:pt x="249" y="16"/>
                  </a:cubicBezTo>
                  <a:cubicBezTo>
                    <a:pt x="216" y="11"/>
                    <a:pt x="184" y="13"/>
                    <a:pt x="151" y="21"/>
                  </a:cubicBezTo>
                  <a:cubicBezTo>
                    <a:pt x="14" y="65"/>
                    <a:pt x="14" y="65"/>
                    <a:pt x="14" y="65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28" y="18"/>
                    <a:pt x="145" y="13"/>
                    <a:pt x="163" y="10"/>
                  </a:cubicBezTo>
                  <a:cubicBezTo>
                    <a:pt x="167" y="9"/>
                    <a:pt x="171" y="8"/>
                    <a:pt x="174" y="8"/>
                  </a:cubicBezTo>
                  <a:cubicBezTo>
                    <a:pt x="178" y="7"/>
                    <a:pt x="183" y="6"/>
                    <a:pt x="187" y="6"/>
                  </a:cubicBezTo>
                  <a:cubicBezTo>
                    <a:pt x="198" y="4"/>
                    <a:pt x="209" y="3"/>
                    <a:pt x="220" y="2"/>
                  </a:cubicBezTo>
                  <a:cubicBezTo>
                    <a:pt x="228" y="2"/>
                    <a:pt x="235" y="2"/>
                    <a:pt x="242" y="4"/>
                  </a:cubicBezTo>
                  <a:close/>
                </a:path>
              </a:pathLst>
            </a:custGeom>
            <a:solidFill>
              <a:srgbClr val="C1A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29"/>
            <p:cNvSpPr>
              <a:spLocks/>
            </p:cNvSpPr>
            <p:nvPr/>
          </p:nvSpPr>
          <p:spPr bwMode="auto">
            <a:xfrm>
              <a:off x="1618" y="1331"/>
              <a:ext cx="579" cy="149"/>
            </a:xfrm>
            <a:custGeom>
              <a:avLst/>
              <a:gdLst>
                <a:gd name="T0" fmla="*/ 245 w 245"/>
                <a:gd name="T1" fmla="*/ 14 h 63"/>
                <a:gd name="T2" fmla="*/ 238 w 245"/>
                <a:gd name="T3" fmla="*/ 2 h 63"/>
                <a:gd name="T4" fmla="*/ 216 w 245"/>
                <a:gd name="T5" fmla="*/ 0 h 63"/>
                <a:gd name="T6" fmla="*/ 183 w 245"/>
                <a:gd name="T7" fmla="*/ 4 h 63"/>
                <a:gd name="T8" fmla="*/ 170 w 245"/>
                <a:gd name="T9" fmla="*/ 6 h 63"/>
                <a:gd name="T10" fmla="*/ 159 w 245"/>
                <a:gd name="T11" fmla="*/ 8 h 63"/>
                <a:gd name="T12" fmla="*/ 107 w 245"/>
                <a:gd name="T13" fmla="*/ 21 h 63"/>
                <a:gd name="T14" fmla="*/ 0 w 245"/>
                <a:gd name="T15" fmla="*/ 56 h 63"/>
                <a:gd name="T16" fmla="*/ 10 w 245"/>
                <a:gd name="T17" fmla="*/ 63 h 63"/>
                <a:gd name="T18" fmla="*/ 147 w 245"/>
                <a:gd name="T19" fmla="*/ 19 h 63"/>
                <a:gd name="T20" fmla="*/ 245 w 245"/>
                <a:gd name="T21" fmla="*/ 1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5" h="63">
                  <a:moveTo>
                    <a:pt x="245" y="14"/>
                  </a:moveTo>
                  <a:cubicBezTo>
                    <a:pt x="238" y="2"/>
                    <a:pt x="238" y="2"/>
                    <a:pt x="238" y="2"/>
                  </a:cubicBezTo>
                  <a:cubicBezTo>
                    <a:pt x="231" y="0"/>
                    <a:pt x="224" y="0"/>
                    <a:pt x="216" y="0"/>
                  </a:cubicBezTo>
                  <a:cubicBezTo>
                    <a:pt x="205" y="1"/>
                    <a:pt x="194" y="2"/>
                    <a:pt x="183" y="4"/>
                  </a:cubicBezTo>
                  <a:cubicBezTo>
                    <a:pt x="179" y="4"/>
                    <a:pt x="174" y="5"/>
                    <a:pt x="170" y="6"/>
                  </a:cubicBezTo>
                  <a:cubicBezTo>
                    <a:pt x="167" y="6"/>
                    <a:pt x="163" y="7"/>
                    <a:pt x="159" y="8"/>
                  </a:cubicBezTo>
                  <a:cubicBezTo>
                    <a:pt x="141" y="11"/>
                    <a:pt x="124" y="16"/>
                    <a:pt x="107" y="2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80" y="11"/>
                    <a:pt x="212" y="9"/>
                    <a:pt x="245" y="14"/>
                  </a:cubicBezTo>
                  <a:close/>
                </a:path>
              </a:pathLst>
            </a:custGeom>
            <a:solidFill>
              <a:srgbClr val="E3D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30"/>
            <p:cNvSpPr>
              <a:spLocks/>
            </p:cNvSpPr>
            <p:nvPr/>
          </p:nvSpPr>
          <p:spPr bwMode="auto">
            <a:xfrm>
              <a:off x="1878" y="1201"/>
              <a:ext cx="170" cy="139"/>
            </a:xfrm>
            <a:custGeom>
              <a:avLst/>
              <a:gdLst>
                <a:gd name="T0" fmla="*/ 72 w 72"/>
                <a:gd name="T1" fmla="*/ 57 h 59"/>
                <a:gd name="T2" fmla="*/ 37 w 72"/>
                <a:gd name="T3" fmla="*/ 20 h 59"/>
                <a:gd name="T4" fmla="*/ 34 w 72"/>
                <a:gd name="T5" fmla="*/ 17 h 59"/>
                <a:gd name="T6" fmla="*/ 14 w 72"/>
                <a:gd name="T7" fmla="*/ 0 h 59"/>
                <a:gd name="T8" fmla="*/ 0 w 72"/>
                <a:gd name="T9" fmla="*/ 17 h 59"/>
                <a:gd name="T10" fmla="*/ 38 w 72"/>
                <a:gd name="T11" fmla="*/ 33 h 59"/>
                <a:gd name="T12" fmla="*/ 60 w 72"/>
                <a:gd name="T13" fmla="*/ 59 h 59"/>
                <a:gd name="T14" fmla="*/ 72 w 72"/>
                <a:gd name="T15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59">
                  <a:moveTo>
                    <a:pt x="72" y="57"/>
                  </a:moveTo>
                  <a:cubicBezTo>
                    <a:pt x="65" y="45"/>
                    <a:pt x="54" y="33"/>
                    <a:pt x="37" y="20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8" y="6"/>
                    <a:pt x="4" y="12"/>
                    <a:pt x="0" y="1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60" y="59"/>
                    <a:pt x="60" y="59"/>
                    <a:pt x="60" y="59"/>
                  </a:cubicBezTo>
                  <a:cubicBezTo>
                    <a:pt x="64" y="58"/>
                    <a:pt x="68" y="57"/>
                    <a:pt x="72" y="57"/>
                  </a:cubicBezTo>
                  <a:close/>
                </a:path>
              </a:pathLst>
            </a:custGeom>
            <a:solidFill>
              <a:srgbClr val="DCA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31"/>
            <p:cNvSpPr>
              <a:spLocks/>
            </p:cNvSpPr>
            <p:nvPr/>
          </p:nvSpPr>
          <p:spPr bwMode="auto">
            <a:xfrm>
              <a:off x="1869" y="1241"/>
              <a:ext cx="151" cy="104"/>
            </a:xfrm>
            <a:custGeom>
              <a:avLst/>
              <a:gdLst>
                <a:gd name="T0" fmla="*/ 52 w 64"/>
                <a:gd name="T1" fmla="*/ 44 h 44"/>
                <a:gd name="T2" fmla="*/ 64 w 64"/>
                <a:gd name="T3" fmla="*/ 42 h 44"/>
                <a:gd name="T4" fmla="*/ 42 w 64"/>
                <a:gd name="T5" fmla="*/ 16 h 44"/>
                <a:gd name="T6" fmla="*/ 4 w 64"/>
                <a:gd name="T7" fmla="*/ 0 h 44"/>
                <a:gd name="T8" fmla="*/ 0 w 64"/>
                <a:gd name="T9" fmla="*/ 8 h 44"/>
                <a:gd name="T10" fmla="*/ 34 w 64"/>
                <a:gd name="T11" fmla="*/ 23 h 44"/>
                <a:gd name="T12" fmla="*/ 52 w 64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44">
                  <a:moveTo>
                    <a:pt x="52" y="44"/>
                  </a:moveTo>
                  <a:cubicBezTo>
                    <a:pt x="56" y="43"/>
                    <a:pt x="60" y="42"/>
                    <a:pt x="64" y="42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3"/>
                    <a:pt x="1" y="5"/>
                    <a:pt x="0" y="8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52" y="44"/>
                    <a:pt x="52" y="44"/>
                    <a:pt x="52" y="44"/>
                  </a:cubicBezTo>
                  <a:close/>
                </a:path>
              </a:pathLst>
            </a:custGeom>
            <a:solidFill>
              <a:srgbClr val="A56E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32"/>
            <p:cNvSpPr>
              <a:spLocks/>
            </p:cNvSpPr>
            <p:nvPr/>
          </p:nvSpPr>
          <p:spPr bwMode="auto">
            <a:xfrm>
              <a:off x="1673" y="1182"/>
              <a:ext cx="319" cy="232"/>
            </a:xfrm>
            <a:custGeom>
              <a:avLst/>
              <a:gdLst>
                <a:gd name="T0" fmla="*/ 135 w 135"/>
                <a:gd name="T1" fmla="*/ 69 h 98"/>
                <a:gd name="T2" fmla="*/ 117 w 135"/>
                <a:gd name="T3" fmla="*/ 48 h 98"/>
                <a:gd name="T4" fmla="*/ 83 w 135"/>
                <a:gd name="T5" fmla="*/ 33 h 98"/>
                <a:gd name="T6" fmla="*/ 80 w 135"/>
                <a:gd name="T7" fmla="*/ 38 h 98"/>
                <a:gd name="T8" fmla="*/ 41 w 135"/>
                <a:gd name="T9" fmla="*/ 9 h 98"/>
                <a:gd name="T10" fmla="*/ 1 w 135"/>
                <a:gd name="T11" fmla="*/ 0 h 98"/>
                <a:gd name="T12" fmla="*/ 13 w 135"/>
                <a:gd name="T13" fmla="*/ 74 h 98"/>
                <a:gd name="T14" fmla="*/ 36 w 135"/>
                <a:gd name="T15" fmla="*/ 98 h 98"/>
                <a:gd name="T16" fmla="*/ 84 w 135"/>
                <a:gd name="T17" fmla="*/ 82 h 98"/>
                <a:gd name="T18" fmla="*/ 135 w 135"/>
                <a:gd name="T19" fmla="*/ 6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98">
                  <a:moveTo>
                    <a:pt x="135" y="69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83" y="33"/>
                    <a:pt x="83" y="33"/>
                    <a:pt x="83" y="33"/>
                  </a:cubicBezTo>
                  <a:cubicBezTo>
                    <a:pt x="82" y="35"/>
                    <a:pt x="81" y="36"/>
                    <a:pt x="80" y="38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5"/>
                    <a:pt x="4" y="50"/>
                    <a:pt x="13" y="74"/>
                  </a:cubicBezTo>
                  <a:cubicBezTo>
                    <a:pt x="36" y="98"/>
                    <a:pt x="36" y="98"/>
                    <a:pt x="36" y="98"/>
                  </a:cubicBezTo>
                  <a:cubicBezTo>
                    <a:pt x="84" y="82"/>
                    <a:pt x="84" y="82"/>
                    <a:pt x="84" y="82"/>
                  </a:cubicBezTo>
                  <a:cubicBezTo>
                    <a:pt x="101" y="77"/>
                    <a:pt x="118" y="72"/>
                    <a:pt x="135" y="69"/>
                  </a:cubicBezTo>
                  <a:close/>
                </a:path>
              </a:pathLst>
            </a:custGeom>
            <a:solidFill>
              <a:srgbClr val="43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33"/>
            <p:cNvSpPr>
              <a:spLocks noEditPoints="1"/>
            </p:cNvSpPr>
            <p:nvPr/>
          </p:nvSpPr>
          <p:spPr bwMode="auto">
            <a:xfrm>
              <a:off x="1843" y="1480"/>
              <a:ext cx="501" cy="709"/>
            </a:xfrm>
            <a:custGeom>
              <a:avLst/>
              <a:gdLst>
                <a:gd name="T0" fmla="*/ 105 w 212"/>
                <a:gd name="T1" fmla="*/ 0 h 300"/>
                <a:gd name="T2" fmla="*/ 77 w 212"/>
                <a:gd name="T3" fmla="*/ 13 h 300"/>
                <a:gd name="T4" fmla="*/ 0 w 212"/>
                <a:gd name="T5" fmla="*/ 64 h 300"/>
                <a:gd name="T6" fmla="*/ 8 w 212"/>
                <a:gd name="T7" fmla="*/ 69 h 300"/>
                <a:gd name="T8" fmla="*/ 17 w 212"/>
                <a:gd name="T9" fmla="*/ 73 h 300"/>
                <a:gd name="T10" fmla="*/ 99 w 212"/>
                <a:gd name="T11" fmla="*/ 55 h 300"/>
                <a:gd name="T12" fmla="*/ 105 w 212"/>
                <a:gd name="T13" fmla="*/ 68 h 300"/>
                <a:gd name="T14" fmla="*/ 112 w 212"/>
                <a:gd name="T15" fmla="*/ 81 h 300"/>
                <a:gd name="T16" fmla="*/ 120 w 212"/>
                <a:gd name="T17" fmla="*/ 112 h 300"/>
                <a:gd name="T18" fmla="*/ 138 w 212"/>
                <a:gd name="T19" fmla="*/ 178 h 300"/>
                <a:gd name="T20" fmla="*/ 160 w 212"/>
                <a:gd name="T21" fmla="*/ 232 h 300"/>
                <a:gd name="T22" fmla="*/ 165 w 212"/>
                <a:gd name="T23" fmla="*/ 299 h 300"/>
                <a:gd name="T24" fmla="*/ 170 w 212"/>
                <a:gd name="T25" fmla="*/ 300 h 300"/>
                <a:gd name="T26" fmla="*/ 212 w 212"/>
                <a:gd name="T27" fmla="*/ 263 h 300"/>
                <a:gd name="T28" fmla="*/ 200 w 212"/>
                <a:gd name="T29" fmla="*/ 218 h 300"/>
                <a:gd name="T30" fmla="*/ 177 w 212"/>
                <a:gd name="T31" fmla="*/ 171 h 300"/>
                <a:gd name="T32" fmla="*/ 160 w 212"/>
                <a:gd name="T33" fmla="*/ 58 h 300"/>
                <a:gd name="T34" fmla="*/ 105 w 212"/>
                <a:gd name="T35" fmla="*/ 0 h 300"/>
                <a:gd name="T36" fmla="*/ 114 w 212"/>
                <a:gd name="T37" fmla="*/ 80 h 300"/>
                <a:gd name="T38" fmla="*/ 107 w 212"/>
                <a:gd name="T39" fmla="*/ 67 h 300"/>
                <a:gd name="T40" fmla="*/ 101 w 212"/>
                <a:gd name="T41" fmla="*/ 54 h 300"/>
                <a:gd name="T42" fmla="*/ 122 w 212"/>
                <a:gd name="T43" fmla="*/ 69 h 300"/>
                <a:gd name="T44" fmla="*/ 156 w 212"/>
                <a:gd name="T45" fmla="*/ 203 h 300"/>
                <a:gd name="T46" fmla="*/ 175 w 212"/>
                <a:gd name="T47" fmla="*/ 229 h 300"/>
                <a:gd name="T48" fmla="*/ 177 w 212"/>
                <a:gd name="T49" fmla="*/ 291 h 300"/>
                <a:gd name="T50" fmla="*/ 170 w 212"/>
                <a:gd name="T51" fmla="*/ 298 h 300"/>
                <a:gd name="T52" fmla="*/ 167 w 212"/>
                <a:gd name="T53" fmla="*/ 297 h 300"/>
                <a:gd name="T54" fmla="*/ 162 w 212"/>
                <a:gd name="T55" fmla="*/ 232 h 300"/>
                <a:gd name="T56" fmla="*/ 162 w 212"/>
                <a:gd name="T57" fmla="*/ 230 h 300"/>
                <a:gd name="T58" fmla="*/ 161 w 212"/>
                <a:gd name="T59" fmla="*/ 230 h 300"/>
                <a:gd name="T60" fmla="*/ 140 w 212"/>
                <a:gd name="T61" fmla="*/ 178 h 300"/>
                <a:gd name="T62" fmla="*/ 140 w 212"/>
                <a:gd name="T63" fmla="*/ 178 h 300"/>
                <a:gd name="T64" fmla="*/ 114 w 212"/>
                <a:gd name="T65" fmla="*/ 81 h 300"/>
                <a:gd name="T66" fmla="*/ 114 w 212"/>
                <a:gd name="T67" fmla="*/ 8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2" h="300">
                  <a:moveTo>
                    <a:pt x="105" y="0"/>
                  </a:moveTo>
                  <a:cubicBezTo>
                    <a:pt x="96" y="3"/>
                    <a:pt x="87" y="7"/>
                    <a:pt x="77" y="13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11" y="70"/>
                    <a:pt x="14" y="72"/>
                    <a:pt x="17" y="73"/>
                  </a:cubicBezTo>
                  <a:cubicBezTo>
                    <a:pt x="99" y="55"/>
                    <a:pt x="99" y="55"/>
                    <a:pt x="99" y="55"/>
                  </a:cubicBezTo>
                  <a:cubicBezTo>
                    <a:pt x="105" y="68"/>
                    <a:pt x="105" y="68"/>
                    <a:pt x="105" y="68"/>
                  </a:cubicBezTo>
                  <a:cubicBezTo>
                    <a:pt x="112" y="81"/>
                    <a:pt x="112" y="81"/>
                    <a:pt x="112" y="81"/>
                  </a:cubicBezTo>
                  <a:cubicBezTo>
                    <a:pt x="120" y="112"/>
                    <a:pt x="120" y="112"/>
                    <a:pt x="120" y="112"/>
                  </a:cubicBezTo>
                  <a:cubicBezTo>
                    <a:pt x="138" y="178"/>
                    <a:pt x="138" y="178"/>
                    <a:pt x="138" y="178"/>
                  </a:cubicBezTo>
                  <a:cubicBezTo>
                    <a:pt x="141" y="209"/>
                    <a:pt x="148" y="227"/>
                    <a:pt x="160" y="232"/>
                  </a:cubicBezTo>
                  <a:cubicBezTo>
                    <a:pt x="165" y="299"/>
                    <a:pt x="165" y="299"/>
                    <a:pt x="165" y="299"/>
                  </a:cubicBezTo>
                  <a:cubicBezTo>
                    <a:pt x="167" y="299"/>
                    <a:pt x="169" y="300"/>
                    <a:pt x="170" y="300"/>
                  </a:cubicBezTo>
                  <a:cubicBezTo>
                    <a:pt x="212" y="263"/>
                    <a:pt x="212" y="263"/>
                    <a:pt x="212" y="263"/>
                  </a:cubicBezTo>
                  <a:cubicBezTo>
                    <a:pt x="200" y="218"/>
                    <a:pt x="200" y="218"/>
                    <a:pt x="200" y="218"/>
                  </a:cubicBezTo>
                  <a:cubicBezTo>
                    <a:pt x="177" y="171"/>
                    <a:pt x="177" y="171"/>
                    <a:pt x="177" y="171"/>
                  </a:cubicBezTo>
                  <a:cubicBezTo>
                    <a:pt x="160" y="58"/>
                    <a:pt x="160" y="58"/>
                    <a:pt x="160" y="58"/>
                  </a:cubicBezTo>
                  <a:cubicBezTo>
                    <a:pt x="155" y="33"/>
                    <a:pt x="136" y="14"/>
                    <a:pt x="105" y="0"/>
                  </a:cubicBezTo>
                  <a:close/>
                  <a:moveTo>
                    <a:pt x="114" y="80"/>
                  </a:moveTo>
                  <a:cubicBezTo>
                    <a:pt x="107" y="67"/>
                    <a:pt x="107" y="67"/>
                    <a:pt x="107" y="67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22" y="69"/>
                    <a:pt x="122" y="69"/>
                    <a:pt x="122" y="69"/>
                  </a:cubicBezTo>
                  <a:cubicBezTo>
                    <a:pt x="156" y="203"/>
                    <a:pt x="156" y="203"/>
                    <a:pt x="156" y="203"/>
                  </a:cubicBezTo>
                  <a:cubicBezTo>
                    <a:pt x="175" y="229"/>
                    <a:pt x="175" y="229"/>
                    <a:pt x="175" y="229"/>
                  </a:cubicBezTo>
                  <a:cubicBezTo>
                    <a:pt x="177" y="291"/>
                    <a:pt x="177" y="291"/>
                    <a:pt x="177" y="291"/>
                  </a:cubicBezTo>
                  <a:cubicBezTo>
                    <a:pt x="170" y="298"/>
                    <a:pt x="170" y="298"/>
                    <a:pt x="170" y="298"/>
                  </a:cubicBezTo>
                  <a:cubicBezTo>
                    <a:pt x="169" y="298"/>
                    <a:pt x="168" y="298"/>
                    <a:pt x="167" y="297"/>
                  </a:cubicBezTo>
                  <a:cubicBezTo>
                    <a:pt x="162" y="232"/>
                    <a:pt x="162" y="232"/>
                    <a:pt x="162" y="232"/>
                  </a:cubicBezTo>
                  <a:cubicBezTo>
                    <a:pt x="162" y="231"/>
                    <a:pt x="162" y="231"/>
                    <a:pt x="162" y="230"/>
                  </a:cubicBezTo>
                  <a:cubicBezTo>
                    <a:pt x="162" y="230"/>
                    <a:pt x="161" y="230"/>
                    <a:pt x="161" y="230"/>
                  </a:cubicBezTo>
                  <a:cubicBezTo>
                    <a:pt x="150" y="225"/>
                    <a:pt x="143" y="208"/>
                    <a:pt x="140" y="178"/>
                  </a:cubicBezTo>
                  <a:cubicBezTo>
                    <a:pt x="140" y="178"/>
                    <a:pt x="140" y="178"/>
                    <a:pt x="140" y="178"/>
                  </a:cubicBezTo>
                  <a:cubicBezTo>
                    <a:pt x="114" y="81"/>
                    <a:pt x="114" y="81"/>
                    <a:pt x="114" y="81"/>
                  </a:cubicBezTo>
                  <a:cubicBezTo>
                    <a:pt x="114" y="81"/>
                    <a:pt x="114" y="81"/>
                    <a:pt x="114" y="80"/>
                  </a:cubicBezTo>
                  <a:close/>
                </a:path>
              </a:pathLst>
            </a:custGeom>
            <a:solidFill>
              <a:srgbClr val="C1A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34"/>
            <p:cNvSpPr>
              <a:spLocks/>
            </p:cNvSpPr>
            <p:nvPr/>
          </p:nvSpPr>
          <p:spPr bwMode="auto">
            <a:xfrm>
              <a:off x="2081" y="1607"/>
              <a:ext cx="180" cy="577"/>
            </a:xfrm>
            <a:custGeom>
              <a:avLst/>
              <a:gdLst>
                <a:gd name="T0" fmla="*/ 6 w 76"/>
                <a:gd name="T1" fmla="*/ 13 h 244"/>
                <a:gd name="T2" fmla="*/ 13 w 76"/>
                <a:gd name="T3" fmla="*/ 26 h 244"/>
                <a:gd name="T4" fmla="*/ 13 w 76"/>
                <a:gd name="T5" fmla="*/ 27 h 244"/>
                <a:gd name="T6" fmla="*/ 39 w 76"/>
                <a:gd name="T7" fmla="*/ 124 h 244"/>
                <a:gd name="T8" fmla="*/ 39 w 76"/>
                <a:gd name="T9" fmla="*/ 124 h 244"/>
                <a:gd name="T10" fmla="*/ 60 w 76"/>
                <a:gd name="T11" fmla="*/ 176 h 244"/>
                <a:gd name="T12" fmla="*/ 61 w 76"/>
                <a:gd name="T13" fmla="*/ 176 h 244"/>
                <a:gd name="T14" fmla="*/ 61 w 76"/>
                <a:gd name="T15" fmla="*/ 178 h 244"/>
                <a:gd name="T16" fmla="*/ 66 w 76"/>
                <a:gd name="T17" fmla="*/ 243 h 244"/>
                <a:gd name="T18" fmla="*/ 69 w 76"/>
                <a:gd name="T19" fmla="*/ 244 h 244"/>
                <a:gd name="T20" fmla="*/ 76 w 76"/>
                <a:gd name="T21" fmla="*/ 237 h 244"/>
                <a:gd name="T22" fmla="*/ 74 w 76"/>
                <a:gd name="T23" fmla="*/ 175 h 244"/>
                <a:gd name="T24" fmla="*/ 55 w 76"/>
                <a:gd name="T25" fmla="*/ 149 h 244"/>
                <a:gd name="T26" fmla="*/ 21 w 76"/>
                <a:gd name="T27" fmla="*/ 15 h 244"/>
                <a:gd name="T28" fmla="*/ 0 w 76"/>
                <a:gd name="T29" fmla="*/ 0 h 244"/>
                <a:gd name="T30" fmla="*/ 6 w 76"/>
                <a:gd name="T31" fmla="*/ 1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6" h="244">
                  <a:moveTo>
                    <a:pt x="6" y="13"/>
                  </a:move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39" y="124"/>
                    <a:pt x="39" y="124"/>
                    <a:pt x="39" y="124"/>
                  </a:cubicBezTo>
                  <a:cubicBezTo>
                    <a:pt x="39" y="124"/>
                    <a:pt x="39" y="124"/>
                    <a:pt x="39" y="124"/>
                  </a:cubicBezTo>
                  <a:cubicBezTo>
                    <a:pt x="42" y="154"/>
                    <a:pt x="49" y="171"/>
                    <a:pt x="60" y="176"/>
                  </a:cubicBezTo>
                  <a:cubicBezTo>
                    <a:pt x="60" y="176"/>
                    <a:pt x="61" y="176"/>
                    <a:pt x="61" y="176"/>
                  </a:cubicBezTo>
                  <a:cubicBezTo>
                    <a:pt x="61" y="177"/>
                    <a:pt x="61" y="177"/>
                    <a:pt x="61" y="178"/>
                  </a:cubicBezTo>
                  <a:cubicBezTo>
                    <a:pt x="66" y="243"/>
                    <a:pt x="66" y="243"/>
                    <a:pt x="66" y="243"/>
                  </a:cubicBezTo>
                  <a:cubicBezTo>
                    <a:pt x="67" y="244"/>
                    <a:pt x="68" y="244"/>
                    <a:pt x="69" y="244"/>
                  </a:cubicBezTo>
                  <a:cubicBezTo>
                    <a:pt x="76" y="237"/>
                    <a:pt x="76" y="237"/>
                    <a:pt x="76" y="237"/>
                  </a:cubicBezTo>
                  <a:cubicBezTo>
                    <a:pt x="74" y="175"/>
                    <a:pt x="74" y="175"/>
                    <a:pt x="74" y="175"/>
                  </a:cubicBezTo>
                  <a:cubicBezTo>
                    <a:pt x="55" y="149"/>
                    <a:pt x="55" y="149"/>
                    <a:pt x="55" y="14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13"/>
                    <a:pt x="6" y="13"/>
                    <a:pt x="6" y="13"/>
                  </a:cubicBezTo>
                  <a:close/>
                </a:path>
              </a:pathLst>
            </a:custGeom>
            <a:solidFill>
              <a:srgbClr val="E3D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35"/>
            <p:cNvSpPr>
              <a:spLocks/>
            </p:cNvSpPr>
            <p:nvPr/>
          </p:nvSpPr>
          <p:spPr bwMode="auto">
            <a:xfrm>
              <a:off x="1725" y="1447"/>
              <a:ext cx="713" cy="751"/>
            </a:xfrm>
            <a:custGeom>
              <a:avLst/>
              <a:gdLst>
                <a:gd name="T0" fmla="*/ 127 w 302"/>
                <a:gd name="T1" fmla="*/ 27 h 318"/>
                <a:gd name="T2" fmla="*/ 155 w 302"/>
                <a:gd name="T3" fmla="*/ 14 h 318"/>
                <a:gd name="T4" fmla="*/ 210 w 302"/>
                <a:gd name="T5" fmla="*/ 72 h 318"/>
                <a:gd name="T6" fmla="*/ 227 w 302"/>
                <a:gd name="T7" fmla="*/ 185 h 318"/>
                <a:gd name="T8" fmla="*/ 250 w 302"/>
                <a:gd name="T9" fmla="*/ 232 h 318"/>
                <a:gd name="T10" fmla="*/ 262 w 302"/>
                <a:gd name="T11" fmla="*/ 277 h 318"/>
                <a:gd name="T12" fmla="*/ 220 w 302"/>
                <a:gd name="T13" fmla="*/ 314 h 318"/>
                <a:gd name="T14" fmla="*/ 234 w 302"/>
                <a:gd name="T15" fmla="*/ 316 h 318"/>
                <a:gd name="T16" fmla="*/ 275 w 302"/>
                <a:gd name="T17" fmla="*/ 313 h 318"/>
                <a:gd name="T18" fmla="*/ 288 w 302"/>
                <a:gd name="T19" fmla="*/ 308 h 318"/>
                <a:gd name="T20" fmla="*/ 302 w 302"/>
                <a:gd name="T21" fmla="*/ 302 h 318"/>
                <a:gd name="T22" fmla="*/ 289 w 302"/>
                <a:gd name="T23" fmla="*/ 261 h 318"/>
                <a:gd name="T24" fmla="*/ 283 w 302"/>
                <a:gd name="T25" fmla="*/ 242 h 318"/>
                <a:gd name="T26" fmla="*/ 275 w 302"/>
                <a:gd name="T27" fmla="*/ 217 h 318"/>
                <a:gd name="T28" fmla="*/ 261 w 302"/>
                <a:gd name="T29" fmla="*/ 170 h 318"/>
                <a:gd name="T30" fmla="*/ 213 w 302"/>
                <a:gd name="T31" fmla="*/ 44 h 318"/>
                <a:gd name="T32" fmla="*/ 192 w 302"/>
                <a:gd name="T33" fmla="*/ 15 h 318"/>
                <a:gd name="T34" fmla="*/ 178 w 302"/>
                <a:gd name="T35" fmla="*/ 11 h 318"/>
                <a:gd name="T36" fmla="*/ 141 w 302"/>
                <a:gd name="T37" fmla="*/ 0 h 318"/>
                <a:gd name="T38" fmla="*/ 0 w 302"/>
                <a:gd name="T39" fmla="*/ 42 h 318"/>
                <a:gd name="T40" fmla="*/ 50 w 302"/>
                <a:gd name="T41" fmla="*/ 78 h 318"/>
                <a:gd name="T42" fmla="*/ 127 w 302"/>
                <a:gd name="T43" fmla="*/ 2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2" h="318">
                  <a:moveTo>
                    <a:pt x="127" y="27"/>
                  </a:moveTo>
                  <a:cubicBezTo>
                    <a:pt x="137" y="21"/>
                    <a:pt x="146" y="17"/>
                    <a:pt x="155" y="14"/>
                  </a:cubicBezTo>
                  <a:cubicBezTo>
                    <a:pt x="186" y="28"/>
                    <a:pt x="205" y="47"/>
                    <a:pt x="210" y="72"/>
                  </a:cubicBezTo>
                  <a:cubicBezTo>
                    <a:pt x="227" y="185"/>
                    <a:pt x="227" y="185"/>
                    <a:pt x="227" y="185"/>
                  </a:cubicBezTo>
                  <a:cubicBezTo>
                    <a:pt x="250" y="232"/>
                    <a:pt x="250" y="232"/>
                    <a:pt x="250" y="232"/>
                  </a:cubicBezTo>
                  <a:cubicBezTo>
                    <a:pt x="262" y="277"/>
                    <a:pt x="262" y="277"/>
                    <a:pt x="262" y="277"/>
                  </a:cubicBezTo>
                  <a:cubicBezTo>
                    <a:pt x="220" y="314"/>
                    <a:pt x="220" y="314"/>
                    <a:pt x="220" y="314"/>
                  </a:cubicBezTo>
                  <a:cubicBezTo>
                    <a:pt x="225" y="315"/>
                    <a:pt x="230" y="316"/>
                    <a:pt x="234" y="316"/>
                  </a:cubicBezTo>
                  <a:cubicBezTo>
                    <a:pt x="248" y="318"/>
                    <a:pt x="261" y="317"/>
                    <a:pt x="275" y="313"/>
                  </a:cubicBezTo>
                  <a:cubicBezTo>
                    <a:pt x="279" y="312"/>
                    <a:pt x="284" y="310"/>
                    <a:pt x="288" y="308"/>
                  </a:cubicBezTo>
                  <a:cubicBezTo>
                    <a:pt x="293" y="306"/>
                    <a:pt x="297" y="304"/>
                    <a:pt x="302" y="302"/>
                  </a:cubicBezTo>
                  <a:cubicBezTo>
                    <a:pt x="289" y="261"/>
                    <a:pt x="289" y="261"/>
                    <a:pt x="289" y="261"/>
                  </a:cubicBezTo>
                  <a:cubicBezTo>
                    <a:pt x="283" y="242"/>
                    <a:pt x="283" y="242"/>
                    <a:pt x="283" y="242"/>
                  </a:cubicBezTo>
                  <a:cubicBezTo>
                    <a:pt x="275" y="217"/>
                    <a:pt x="275" y="217"/>
                    <a:pt x="275" y="217"/>
                  </a:cubicBezTo>
                  <a:cubicBezTo>
                    <a:pt x="261" y="170"/>
                    <a:pt x="261" y="170"/>
                    <a:pt x="261" y="170"/>
                  </a:cubicBezTo>
                  <a:cubicBezTo>
                    <a:pt x="213" y="44"/>
                    <a:pt x="213" y="44"/>
                    <a:pt x="213" y="44"/>
                  </a:cubicBezTo>
                  <a:cubicBezTo>
                    <a:pt x="209" y="30"/>
                    <a:pt x="202" y="20"/>
                    <a:pt x="192" y="15"/>
                  </a:cubicBezTo>
                  <a:cubicBezTo>
                    <a:pt x="188" y="12"/>
                    <a:pt x="183" y="11"/>
                    <a:pt x="178" y="11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50" y="78"/>
                    <a:pt x="50" y="78"/>
                    <a:pt x="50" y="78"/>
                  </a:cubicBezTo>
                  <a:cubicBezTo>
                    <a:pt x="127" y="27"/>
                    <a:pt x="127" y="27"/>
                    <a:pt x="127" y="27"/>
                  </a:cubicBezTo>
                  <a:close/>
                </a:path>
              </a:pathLst>
            </a:custGeom>
            <a:solidFill>
              <a:srgbClr val="8F7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36"/>
            <p:cNvSpPr>
              <a:spLocks/>
            </p:cNvSpPr>
            <p:nvPr/>
          </p:nvSpPr>
          <p:spPr bwMode="auto">
            <a:xfrm>
              <a:off x="1883" y="1610"/>
              <a:ext cx="208" cy="54"/>
            </a:xfrm>
            <a:custGeom>
              <a:avLst/>
              <a:gdLst>
                <a:gd name="T0" fmla="*/ 88 w 88"/>
                <a:gd name="T1" fmla="*/ 13 h 23"/>
                <a:gd name="T2" fmla="*/ 82 w 88"/>
                <a:gd name="T3" fmla="*/ 0 h 23"/>
                <a:gd name="T4" fmla="*/ 0 w 88"/>
                <a:gd name="T5" fmla="*/ 18 h 23"/>
                <a:gd name="T6" fmla="*/ 16 w 88"/>
                <a:gd name="T7" fmla="*/ 23 h 23"/>
                <a:gd name="T8" fmla="*/ 88 w 88"/>
                <a:gd name="T9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23">
                  <a:moveTo>
                    <a:pt x="88" y="13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5" y="20"/>
                    <a:pt x="11" y="21"/>
                    <a:pt x="16" y="23"/>
                  </a:cubicBezTo>
                  <a:cubicBezTo>
                    <a:pt x="88" y="13"/>
                    <a:pt x="88" y="13"/>
                    <a:pt x="88" y="13"/>
                  </a:cubicBezTo>
                  <a:close/>
                </a:path>
              </a:pathLst>
            </a:custGeom>
            <a:solidFill>
              <a:srgbClr val="8F7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37"/>
            <p:cNvSpPr>
              <a:spLocks/>
            </p:cNvSpPr>
            <p:nvPr/>
          </p:nvSpPr>
          <p:spPr bwMode="auto">
            <a:xfrm>
              <a:off x="1921" y="1640"/>
              <a:ext cx="186" cy="43"/>
            </a:xfrm>
            <a:custGeom>
              <a:avLst/>
              <a:gdLst>
                <a:gd name="T0" fmla="*/ 72 w 79"/>
                <a:gd name="T1" fmla="*/ 0 h 18"/>
                <a:gd name="T2" fmla="*/ 0 w 79"/>
                <a:gd name="T3" fmla="*/ 10 h 18"/>
                <a:gd name="T4" fmla="*/ 79 w 79"/>
                <a:gd name="T5" fmla="*/ 13 h 18"/>
                <a:gd name="T6" fmla="*/ 72 w 79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" h="18">
                  <a:moveTo>
                    <a:pt x="72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26" y="16"/>
                    <a:pt x="52" y="18"/>
                    <a:pt x="79" y="13"/>
                  </a:cubicBezTo>
                  <a:cubicBezTo>
                    <a:pt x="72" y="0"/>
                    <a:pt x="72" y="0"/>
                    <a:pt x="72" y="0"/>
                  </a:cubicBezTo>
                  <a:close/>
                </a:path>
              </a:pathLst>
            </a:custGeom>
            <a:solidFill>
              <a:srgbClr val="43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38"/>
            <p:cNvSpPr>
              <a:spLocks/>
            </p:cNvSpPr>
            <p:nvPr/>
          </p:nvSpPr>
          <p:spPr bwMode="auto">
            <a:xfrm>
              <a:off x="1217" y="1305"/>
              <a:ext cx="909" cy="454"/>
            </a:xfrm>
            <a:custGeom>
              <a:avLst/>
              <a:gdLst>
                <a:gd name="T0" fmla="*/ 377 w 385"/>
                <a:gd name="T1" fmla="*/ 155 h 192"/>
                <a:gd name="T2" fmla="*/ 298 w 385"/>
                <a:gd name="T3" fmla="*/ 152 h 192"/>
                <a:gd name="T4" fmla="*/ 282 w 385"/>
                <a:gd name="T5" fmla="*/ 147 h 192"/>
                <a:gd name="T6" fmla="*/ 273 w 385"/>
                <a:gd name="T7" fmla="*/ 143 h 192"/>
                <a:gd name="T8" fmla="*/ 265 w 385"/>
                <a:gd name="T9" fmla="*/ 138 h 192"/>
                <a:gd name="T10" fmla="*/ 215 w 385"/>
                <a:gd name="T11" fmla="*/ 102 h 192"/>
                <a:gd name="T12" fmla="*/ 166 w 385"/>
                <a:gd name="T13" fmla="*/ 67 h 192"/>
                <a:gd name="T14" fmla="*/ 150 w 385"/>
                <a:gd name="T15" fmla="*/ 55 h 192"/>
                <a:gd name="T16" fmla="*/ 120 w 385"/>
                <a:gd name="T17" fmla="*/ 34 h 192"/>
                <a:gd name="T18" fmla="*/ 51 w 385"/>
                <a:gd name="T19" fmla="*/ 7 h 192"/>
                <a:gd name="T20" fmla="*/ 4 w 385"/>
                <a:gd name="T21" fmla="*/ 0 h 192"/>
                <a:gd name="T22" fmla="*/ 0 w 385"/>
                <a:gd name="T23" fmla="*/ 10 h 192"/>
                <a:gd name="T24" fmla="*/ 90 w 385"/>
                <a:gd name="T25" fmla="*/ 32 h 192"/>
                <a:gd name="T26" fmla="*/ 239 w 385"/>
                <a:gd name="T27" fmla="*/ 151 h 192"/>
                <a:gd name="T28" fmla="*/ 348 w 385"/>
                <a:gd name="T29" fmla="*/ 191 h 192"/>
                <a:gd name="T30" fmla="*/ 349 w 385"/>
                <a:gd name="T31" fmla="*/ 191 h 192"/>
                <a:gd name="T32" fmla="*/ 385 w 385"/>
                <a:gd name="T33" fmla="*/ 186 h 192"/>
                <a:gd name="T34" fmla="*/ 377 w 385"/>
                <a:gd name="T35" fmla="*/ 155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5" h="192">
                  <a:moveTo>
                    <a:pt x="377" y="155"/>
                  </a:moveTo>
                  <a:cubicBezTo>
                    <a:pt x="350" y="160"/>
                    <a:pt x="324" y="158"/>
                    <a:pt x="298" y="152"/>
                  </a:cubicBezTo>
                  <a:cubicBezTo>
                    <a:pt x="293" y="150"/>
                    <a:pt x="287" y="149"/>
                    <a:pt x="282" y="147"/>
                  </a:cubicBezTo>
                  <a:cubicBezTo>
                    <a:pt x="279" y="146"/>
                    <a:pt x="276" y="144"/>
                    <a:pt x="273" y="143"/>
                  </a:cubicBezTo>
                  <a:cubicBezTo>
                    <a:pt x="265" y="138"/>
                    <a:pt x="265" y="138"/>
                    <a:pt x="265" y="138"/>
                  </a:cubicBezTo>
                  <a:cubicBezTo>
                    <a:pt x="215" y="102"/>
                    <a:pt x="215" y="102"/>
                    <a:pt x="215" y="102"/>
                  </a:cubicBezTo>
                  <a:cubicBezTo>
                    <a:pt x="166" y="67"/>
                    <a:pt x="166" y="67"/>
                    <a:pt x="166" y="67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02" y="20"/>
                    <a:pt x="79" y="11"/>
                    <a:pt x="51" y="7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36" y="11"/>
                    <a:pt x="66" y="18"/>
                    <a:pt x="90" y="32"/>
                  </a:cubicBezTo>
                  <a:cubicBezTo>
                    <a:pt x="239" y="151"/>
                    <a:pt x="239" y="151"/>
                    <a:pt x="239" y="151"/>
                  </a:cubicBezTo>
                  <a:cubicBezTo>
                    <a:pt x="276" y="178"/>
                    <a:pt x="312" y="192"/>
                    <a:pt x="348" y="191"/>
                  </a:cubicBezTo>
                  <a:cubicBezTo>
                    <a:pt x="349" y="191"/>
                    <a:pt x="349" y="191"/>
                    <a:pt x="349" y="191"/>
                  </a:cubicBezTo>
                  <a:cubicBezTo>
                    <a:pt x="361" y="191"/>
                    <a:pt x="373" y="189"/>
                    <a:pt x="385" y="186"/>
                  </a:cubicBezTo>
                  <a:cubicBezTo>
                    <a:pt x="377" y="155"/>
                    <a:pt x="377" y="155"/>
                    <a:pt x="377" y="155"/>
                  </a:cubicBezTo>
                  <a:close/>
                </a:path>
              </a:pathLst>
            </a:custGeom>
            <a:solidFill>
              <a:srgbClr val="7E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39"/>
            <p:cNvSpPr>
              <a:spLocks/>
            </p:cNvSpPr>
            <p:nvPr/>
          </p:nvSpPr>
          <p:spPr bwMode="auto">
            <a:xfrm>
              <a:off x="2393" y="1988"/>
              <a:ext cx="340" cy="130"/>
            </a:xfrm>
            <a:custGeom>
              <a:avLst/>
              <a:gdLst>
                <a:gd name="T0" fmla="*/ 0 w 144"/>
                <a:gd name="T1" fmla="*/ 13 h 55"/>
                <a:gd name="T2" fmla="*/ 6 w 144"/>
                <a:gd name="T3" fmla="*/ 32 h 55"/>
                <a:gd name="T4" fmla="*/ 24 w 144"/>
                <a:gd name="T5" fmla="*/ 55 h 55"/>
                <a:gd name="T6" fmla="*/ 35 w 144"/>
                <a:gd name="T7" fmla="*/ 55 h 55"/>
                <a:gd name="T8" fmla="*/ 29 w 144"/>
                <a:gd name="T9" fmla="*/ 29 h 55"/>
                <a:gd name="T10" fmla="*/ 80 w 144"/>
                <a:gd name="T11" fmla="*/ 50 h 55"/>
                <a:gd name="T12" fmla="*/ 144 w 144"/>
                <a:gd name="T13" fmla="*/ 13 h 55"/>
                <a:gd name="T14" fmla="*/ 99 w 144"/>
                <a:gd name="T15" fmla="*/ 0 h 55"/>
                <a:gd name="T16" fmla="*/ 55 w 144"/>
                <a:gd name="T17" fmla="*/ 25 h 55"/>
                <a:gd name="T18" fmla="*/ 37 w 144"/>
                <a:gd name="T19" fmla="*/ 19 h 55"/>
                <a:gd name="T20" fmla="*/ 0 w 144"/>
                <a:gd name="T21" fmla="*/ 1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" h="55">
                  <a:moveTo>
                    <a:pt x="0" y="13"/>
                  </a:moveTo>
                  <a:cubicBezTo>
                    <a:pt x="6" y="32"/>
                    <a:pt x="6" y="32"/>
                    <a:pt x="6" y="3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44" y="30"/>
                    <a:pt x="61" y="37"/>
                    <a:pt x="80" y="50"/>
                  </a:cubicBezTo>
                  <a:cubicBezTo>
                    <a:pt x="111" y="45"/>
                    <a:pt x="133" y="33"/>
                    <a:pt x="144" y="13"/>
                  </a:cubicBezTo>
                  <a:cubicBezTo>
                    <a:pt x="134" y="5"/>
                    <a:pt x="119" y="1"/>
                    <a:pt x="99" y="0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49" y="22"/>
                    <a:pt x="43" y="20"/>
                    <a:pt x="37" y="19"/>
                  </a:cubicBezTo>
                  <a:cubicBezTo>
                    <a:pt x="25" y="15"/>
                    <a:pt x="12" y="14"/>
                    <a:pt x="0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40"/>
            <p:cNvSpPr>
              <a:spLocks/>
            </p:cNvSpPr>
            <p:nvPr/>
          </p:nvSpPr>
          <p:spPr bwMode="auto">
            <a:xfrm>
              <a:off x="2374" y="1933"/>
              <a:ext cx="137" cy="100"/>
            </a:xfrm>
            <a:custGeom>
              <a:avLst/>
              <a:gdLst>
                <a:gd name="T0" fmla="*/ 0 w 58"/>
                <a:gd name="T1" fmla="*/ 11 h 42"/>
                <a:gd name="T2" fmla="*/ 8 w 58"/>
                <a:gd name="T3" fmla="*/ 36 h 42"/>
                <a:gd name="T4" fmla="*/ 45 w 58"/>
                <a:gd name="T5" fmla="*/ 42 h 42"/>
                <a:gd name="T6" fmla="*/ 58 w 58"/>
                <a:gd name="T7" fmla="*/ 22 h 42"/>
                <a:gd name="T8" fmla="*/ 36 w 58"/>
                <a:gd name="T9" fmla="*/ 0 h 42"/>
                <a:gd name="T10" fmla="*/ 0 w 58"/>
                <a:gd name="T11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42">
                  <a:moveTo>
                    <a:pt x="0" y="11"/>
                  </a:moveTo>
                  <a:cubicBezTo>
                    <a:pt x="8" y="36"/>
                    <a:pt x="8" y="36"/>
                    <a:pt x="8" y="36"/>
                  </a:cubicBezTo>
                  <a:cubicBezTo>
                    <a:pt x="20" y="37"/>
                    <a:pt x="33" y="38"/>
                    <a:pt x="45" y="4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26" y="7"/>
                    <a:pt x="14" y="10"/>
                    <a:pt x="0" y="11"/>
                  </a:cubicBezTo>
                  <a:close/>
                </a:path>
              </a:pathLst>
            </a:custGeom>
            <a:solidFill>
              <a:srgbClr val="DCA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41"/>
            <p:cNvSpPr>
              <a:spLocks/>
            </p:cNvSpPr>
            <p:nvPr/>
          </p:nvSpPr>
          <p:spPr bwMode="auto">
            <a:xfrm>
              <a:off x="2459" y="1903"/>
              <a:ext cx="168" cy="144"/>
            </a:xfrm>
            <a:custGeom>
              <a:avLst/>
              <a:gdLst>
                <a:gd name="T0" fmla="*/ 22 w 71"/>
                <a:gd name="T1" fmla="*/ 35 h 61"/>
                <a:gd name="T2" fmla="*/ 9 w 71"/>
                <a:gd name="T3" fmla="*/ 55 h 61"/>
                <a:gd name="T4" fmla="*/ 27 w 71"/>
                <a:gd name="T5" fmla="*/ 61 h 61"/>
                <a:gd name="T6" fmla="*/ 71 w 71"/>
                <a:gd name="T7" fmla="*/ 36 h 61"/>
                <a:gd name="T8" fmla="*/ 13 w 71"/>
                <a:gd name="T9" fmla="*/ 0 h 61"/>
                <a:gd name="T10" fmla="*/ 0 w 71"/>
                <a:gd name="T11" fmla="*/ 13 h 61"/>
                <a:gd name="T12" fmla="*/ 22 w 71"/>
                <a:gd name="T13" fmla="*/ 3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61">
                  <a:moveTo>
                    <a:pt x="22" y="35"/>
                  </a:moveTo>
                  <a:cubicBezTo>
                    <a:pt x="9" y="55"/>
                    <a:pt x="9" y="55"/>
                    <a:pt x="9" y="55"/>
                  </a:cubicBezTo>
                  <a:cubicBezTo>
                    <a:pt x="15" y="56"/>
                    <a:pt x="21" y="58"/>
                    <a:pt x="27" y="61"/>
                  </a:cubicBezTo>
                  <a:cubicBezTo>
                    <a:pt x="71" y="36"/>
                    <a:pt x="71" y="36"/>
                    <a:pt x="71" y="36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9" y="5"/>
                    <a:pt x="5" y="9"/>
                    <a:pt x="0" y="13"/>
                  </a:cubicBezTo>
                  <a:cubicBezTo>
                    <a:pt x="22" y="35"/>
                    <a:pt x="22" y="35"/>
                    <a:pt x="22" y="35"/>
                  </a:cubicBezTo>
                  <a:close/>
                </a:path>
              </a:pathLst>
            </a:custGeom>
            <a:solidFill>
              <a:srgbClr val="A56E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42"/>
            <p:cNvSpPr>
              <a:spLocks/>
            </p:cNvSpPr>
            <p:nvPr/>
          </p:nvSpPr>
          <p:spPr bwMode="auto">
            <a:xfrm>
              <a:off x="2244" y="2189"/>
              <a:ext cx="331" cy="198"/>
            </a:xfrm>
            <a:custGeom>
              <a:avLst/>
              <a:gdLst>
                <a:gd name="T0" fmla="*/ 70 w 140"/>
                <a:gd name="T1" fmla="*/ 78 h 84"/>
                <a:gd name="T2" fmla="*/ 140 w 140"/>
                <a:gd name="T3" fmla="*/ 84 h 84"/>
                <a:gd name="T4" fmla="*/ 102 w 140"/>
                <a:gd name="T5" fmla="*/ 37 h 84"/>
                <a:gd name="T6" fmla="*/ 79 w 140"/>
                <a:gd name="T7" fmla="*/ 71 h 84"/>
                <a:gd name="T8" fmla="*/ 40 w 140"/>
                <a:gd name="T9" fmla="*/ 22 h 84"/>
                <a:gd name="T10" fmla="*/ 14 w 140"/>
                <a:gd name="T11" fmla="*/ 2 h 84"/>
                <a:gd name="T12" fmla="*/ 0 w 140"/>
                <a:gd name="T13" fmla="*/ 0 h 84"/>
                <a:gd name="T14" fmla="*/ 13 w 140"/>
                <a:gd name="T15" fmla="*/ 65 h 84"/>
                <a:gd name="T16" fmla="*/ 27 w 140"/>
                <a:gd name="T17" fmla="*/ 65 h 84"/>
                <a:gd name="T18" fmla="*/ 27 w 140"/>
                <a:gd name="T19" fmla="*/ 27 h 84"/>
                <a:gd name="T20" fmla="*/ 70 w 140"/>
                <a:gd name="T21" fmla="*/ 7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0" h="84">
                  <a:moveTo>
                    <a:pt x="70" y="78"/>
                  </a:moveTo>
                  <a:cubicBezTo>
                    <a:pt x="140" y="84"/>
                    <a:pt x="140" y="84"/>
                    <a:pt x="140" y="84"/>
                  </a:cubicBezTo>
                  <a:cubicBezTo>
                    <a:pt x="138" y="63"/>
                    <a:pt x="126" y="47"/>
                    <a:pt x="102" y="37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0" y="2"/>
                    <a:pt x="5" y="1"/>
                    <a:pt x="0" y="0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27" y="65"/>
                    <a:pt x="27" y="65"/>
                    <a:pt x="27" y="65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70" y="78"/>
                    <a:pt x="70" y="78"/>
                    <a:pt x="70" y="7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43"/>
            <p:cNvSpPr>
              <a:spLocks/>
            </p:cNvSpPr>
            <p:nvPr/>
          </p:nvSpPr>
          <p:spPr bwMode="auto">
            <a:xfrm>
              <a:off x="2374" y="2174"/>
              <a:ext cx="111" cy="182"/>
            </a:xfrm>
            <a:custGeom>
              <a:avLst/>
              <a:gdLst>
                <a:gd name="T0" fmla="*/ 0 w 47"/>
                <a:gd name="T1" fmla="*/ 5 h 77"/>
                <a:gd name="T2" fmla="*/ 25 w 47"/>
                <a:gd name="T3" fmla="*/ 50 h 77"/>
                <a:gd name="T4" fmla="*/ 24 w 47"/>
                <a:gd name="T5" fmla="*/ 77 h 77"/>
                <a:gd name="T6" fmla="*/ 47 w 47"/>
                <a:gd name="T7" fmla="*/ 43 h 77"/>
                <a:gd name="T8" fmla="*/ 13 w 47"/>
                <a:gd name="T9" fmla="*/ 0 h 77"/>
                <a:gd name="T10" fmla="*/ 0 w 47"/>
                <a:gd name="T11" fmla="*/ 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77">
                  <a:moveTo>
                    <a:pt x="0" y="5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9" y="2"/>
                    <a:pt x="4" y="4"/>
                    <a:pt x="0" y="5"/>
                  </a:cubicBezTo>
                  <a:close/>
                </a:path>
              </a:pathLst>
            </a:custGeom>
            <a:solidFill>
              <a:srgbClr val="A56E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44"/>
            <p:cNvSpPr>
              <a:spLocks/>
            </p:cNvSpPr>
            <p:nvPr/>
          </p:nvSpPr>
          <p:spPr bwMode="auto">
            <a:xfrm>
              <a:off x="2278" y="2186"/>
              <a:ext cx="155" cy="170"/>
            </a:xfrm>
            <a:custGeom>
              <a:avLst/>
              <a:gdLst>
                <a:gd name="T0" fmla="*/ 66 w 66"/>
                <a:gd name="T1" fmla="*/ 45 h 72"/>
                <a:gd name="T2" fmla="*/ 41 w 66"/>
                <a:gd name="T3" fmla="*/ 0 h 72"/>
                <a:gd name="T4" fmla="*/ 0 w 66"/>
                <a:gd name="T5" fmla="*/ 3 h 72"/>
                <a:gd name="T6" fmla="*/ 26 w 66"/>
                <a:gd name="T7" fmla="*/ 23 h 72"/>
                <a:gd name="T8" fmla="*/ 65 w 66"/>
                <a:gd name="T9" fmla="*/ 72 h 72"/>
                <a:gd name="T10" fmla="*/ 66 w 66"/>
                <a:gd name="T11" fmla="*/ 4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72">
                  <a:moveTo>
                    <a:pt x="66" y="45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27" y="4"/>
                    <a:pt x="14" y="5"/>
                    <a:pt x="0" y="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65" y="72"/>
                    <a:pt x="65" y="72"/>
                    <a:pt x="65" y="72"/>
                  </a:cubicBezTo>
                  <a:cubicBezTo>
                    <a:pt x="66" y="45"/>
                    <a:pt x="66" y="45"/>
                    <a:pt x="66" y="45"/>
                  </a:cubicBezTo>
                  <a:close/>
                </a:path>
              </a:pathLst>
            </a:custGeom>
            <a:solidFill>
              <a:srgbClr val="DCA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45"/>
            <p:cNvSpPr>
              <a:spLocks/>
            </p:cNvSpPr>
            <p:nvPr/>
          </p:nvSpPr>
          <p:spPr bwMode="auto">
            <a:xfrm>
              <a:off x="1500" y="2099"/>
              <a:ext cx="586" cy="224"/>
            </a:xfrm>
            <a:custGeom>
              <a:avLst/>
              <a:gdLst>
                <a:gd name="T0" fmla="*/ 207 w 248"/>
                <a:gd name="T1" fmla="*/ 78 h 95"/>
                <a:gd name="T2" fmla="*/ 246 w 248"/>
                <a:gd name="T3" fmla="*/ 51 h 95"/>
                <a:gd name="T4" fmla="*/ 248 w 248"/>
                <a:gd name="T5" fmla="*/ 45 h 95"/>
                <a:gd name="T6" fmla="*/ 248 w 248"/>
                <a:gd name="T7" fmla="*/ 44 h 95"/>
                <a:gd name="T8" fmla="*/ 248 w 248"/>
                <a:gd name="T9" fmla="*/ 44 h 95"/>
                <a:gd name="T10" fmla="*/ 207 w 248"/>
                <a:gd name="T11" fmla="*/ 10 h 95"/>
                <a:gd name="T12" fmla="*/ 161 w 248"/>
                <a:gd name="T13" fmla="*/ 0 h 95"/>
                <a:gd name="T14" fmla="*/ 182 w 248"/>
                <a:gd name="T15" fmla="*/ 33 h 95"/>
                <a:gd name="T16" fmla="*/ 0 w 248"/>
                <a:gd name="T17" fmla="*/ 78 h 95"/>
                <a:gd name="T18" fmla="*/ 9 w 248"/>
                <a:gd name="T19" fmla="*/ 82 h 95"/>
                <a:gd name="T20" fmla="*/ 108 w 248"/>
                <a:gd name="T21" fmla="*/ 94 h 95"/>
                <a:gd name="T22" fmla="*/ 207 w 248"/>
                <a:gd name="T23" fmla="*/ 7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8" h="95">
                  <a:moveTo>
                    <a:pt x="207" y="78"/>
                  </a:moveTo>
                  <a:cubicBezTo>
                    <a:pt x="229" y="70"/>
                    <a:pt x="242" y="61"/>
                    <a:pt x="246" y="51"/>
                  </a:cubicBezTo>
                  <a:cubicBezTo>
                    <a:pt x="247" y="49"/>
                    <a:pt x="248" y="47"/>
                    <a:pt x="248" y="45"/>
                  </a:cubicBezTo>
                  <a:cubicBezTo>
                    <a:pt x="248" y="44"/>
                    <a:pt x="248" y="44"/>
                    <a:pt x="248" y="44"/>
                  </a:cubicBezTo>
                  <a:cubicBezTo>
                    <a:pt x="248" y="44"/>
                    <a:pt x="248" y="44"/>
                    <a:pt x="248" y="44"/>
                  </a:cubicBezTo>
                  <a:cubicBezTo>
                    <a:pt x="248" y="30"/>
                    <a:pt x="234" y="19"/>
                    <a:pt x="207" y="10"/>
                  </a:cubicBezTo>
                  <a:cubicBezTo>
                    <a:pt x="193" y="6"/>
                    <a:pt x="178" y="2"/>
                    <a:pt x="161" y="0"/>
                  </a:cubicBezTo>
                  <a:cubicBezTo>
                    <a:pt x="191" y="8"/>
                    <a:pt x="198" y="19"/>
                    <a:pt x="182" y="33"/>
                  </a:cubicBezTo>
                  <a:cubicBezTo>
                    <a:pt x="141" y="66"/>
                    <a:pt x="80" y="81"/>
                    <a:pt x="0" y="78"/>
                  </a:cubicBezTo>
                  <a:cubicBezTo>
                    <a:pt x="3" y="79"/>
                    <a:pt x="6" y="81"/>
                    <a:pt x="9" y="82"/>
                  </a:cubicBezTo>
                  <a:cubicBezTo>
                    <a:pt x="36" y="91"/>
                    <a:pt x="69" y="95"/>
                    <a:pt x="108" y="94"/>
                  </a:cubicBezTo>
                  <a:cubicBezTo>
                    <a:pt x="147" y="94"/>
                    <a:pt x="179" y="88"/>
                    <a:pt x="207" y="78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46"/>
            <p:cNvSpPr>
              <a:spLocks/>
            </p:cNvSpPr>
            <p:nvPr/>
          </p:nvSpPr>
          <p:spPr bwMode="auto">
            <a:xfrm>
              <a:off x="1425" y="2205"/>
              <a:ext cx="661" cy="154"/>
            </a:xfrm>
            <a:custGeom>
              <a:avLst/>
              <a:gdLst>
                <a:gd name="T0" fmla="*/ 278 w 280"/>
                <a:gd name="T1" fmla="*/ 6 h 65"/>
                <a:gd name="T2" fmla="*/ 239 w 280"/>
                <a:gd name="T3" fmla="*/ 33 h 65"/>
                <a:gd name="T4" fmla="*/ 140 w 280"/>
                <a:gd name="T5" fmla="*/ 49 h 65"/>
                <a:gd name="T6" fmla="*/ 41 w 280"/>
                <a:gd name="T7" fmla="*/ 37 h 65"/>
                <a:gd name="T8" fmla="*/ 32 w 280"/>
                <a:gd name="T9" fmla="*/ 33 h 65"/>
                <a:gd name="T10" fmla="*/ 2 w 280"/>
                <a:gd name="T11" fmla="*/ 10 h 65"/>
                <a:gd name="T12" fmla="*/ 0 w 280"/>
                <a:gd name="T13" fmla="*/ 4 h 65"/>
                <a:gd name="T14" fmla="*/ 0 w 280"/>
                <a:gd name="T15" fmla="*/ 16 h 65"/>
                <a:gd name="T16" fmla="*/ 0 w 280"/>
                <a:gd name="T17" fmla="*/ 18 h 65"/>
                <a:gd name="T18" fmla="*/ 0 w 280"/>
                <a:gd name="T19" fmla="*/ 20 h 65"/>
                <a:gd name="T20" fmla="*/ 41 w 280"/>
                <a:gd name="T21" fmla="*/ 51 h 65"/>
                <a:gd name="T22" fmla="*/ 140 w 280"/>
                <a:gd name="T23" fmla="*/ 64 h 65"/>
                <a:gd name="T24" fmla="*/ 239 w 280"/>
                <a:gd name="T25" fmla="*/ 48 h 65"/>
                <a:gd name="T26" fmla="*/ 280 w 280"/>
                <a:gd name="T27" fmla="*/ 14 h 65"/>
                <a:gd name="T28" fmla="*/ 280 w 280"/>
                <a:gd name="T29" fmla="*/ 0 h 65"/>
                <a:gd name="T30" fmla="*/ 278 w 280"/>
                <a:gd name="T31" fmla="*/ 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0" h="65">
                  <a:moveTo>
                    <a:pt x="278" y="6"/>
                  </a:moveTo>
                  <a:cubicBezTo>
                    <a:pt x="274" y="16"/>
                    <a:pt x="261" y="25"/>
                    <a:pt x="239" y="33"/>
                  </a:cubicBezTo>
                  <a:cubicBezTo>
                    <a:pt x="211" y="43"/>
                    <a:pt x="179" y="49"/>
                    <a:pt x="140" y="49"/>
                  </a:cubicBezTo>
                  <a:cubicBezTo>
                    <a:pt x="101" y="50"/>
                    <a:pt x="68" y="46"/>
                    <a:pt x="41" y="37"/>
                  </a:cubicBezTo>
                  <a:cubicBezTo>
                    <a:pt x="38" y="36"/>
                    <a:pt x="35" y="34"/>
                    <a:pt x="32" y="33"/>
                  </a:cubicBezTo>
                  <a:cubicBezTo>
                    <a:pt x="15" y="27"/>
                    <a:pt x="5" y="19"/>
                    <a:pt x="2" y="10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1" y="32"/>
                    <a:pt x="15" y="43"/>
                    <a:pt x="41" y="51"/>
                  </a:cubicBezTo>
                  <a:cubicBezTo>
                    <a:pt x="68" y="60"/>
                    <a:pt x="101" y="65"/>
                    <a:pt x="140" y="64"/>
                  </a:cubicBezTo>
                  <a:cubicBezTo>
                    <a:pt x="179" y="63"/>
                    <a:pt x="211" y="58"/>
                    <a:pt x="239" y="48"/>
                  </a:cubicBezTo>
                  <a:cubicBezTo>
                    <a:pt x="266" y="38"/>
                    <a:pt x="280" y="27"/>
                    <a:pt x="280" y="14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2"/>
                    <a:pt x="279" y="4"/>
                    <a:pt x="278" y="6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47"/>
            <p:cNvSpPr>
              <a:spLocks/>
            </p:cNvSpPr>
            <p:nvPr/>
          </p:nvSpPr>
          <p:spPr bwMode="auto">
            <a:xfrm>
              <a:off x="1401" y="603"/>
              <a:ext cx="187" cy="317"/>
            </a:xfrm>
            <a:custGeom>
              <a:avLst/>
              <a:gdLst>
                <a:gd name="T0" fmla="*/ 74 w 79"/>
                <a:gd name="T1" fmla="*/ 58 h 134"/>
                <a:gd name="T2" fmla="*/ 79 w 79"/>
                <a:gd name="T3" fmla="*/ 29 h 134"/>
                <a:gd name="T4" fmla="*/ 45 w 79"/>
                <a:gd name="T5" fmla="*/ 0 h 134"/>
                <a:gd name="T6" fmla="*/ 16 w 79"/>
                <a:gd name="T7" fmla="*/ 22 h 134"/>
                <a:gd name="T8" fmla="*/ 0 w 79"/>
                <a:gd name="T9" fmla="*/ 38 h 134"/>
                <a:gd name="T10" fmla="*/ 17 w 79"/>
                <a:gd name="T11" fmla="*/ 29 h 134"/>
                <a:gd name="T12" fmla="*/ 48 w 79"/>
                <a:gd name="T13" fmla="*/ 7 h 134"/>
                <a:gd name="T14" fmla="*/ 71 w 79"/>
                <a:gd name="T15" fmla="*/ 28 h 134"/>
                <a:gd name="T16" fmla="*/ 59 w 79"/>
                <a:gd name="T17" fmla="*/ 80 h 134"/>
                <a:gd name="T18" fmla="*/ 1 w 79"/>
                <a:gd name="T19" fmla="*/ 75 h 134"/>
                <a:gd name="T20" fmla="*/ 21 w 79"/>
                <a:gd name="T21" fmla="*/ 95 h 134"/>
                <a:gd name="T22" fmla="*/ 38 w 79"/>
                <a:gd name="T23" fmla="*/ 105 h 134"/>
                <a:gd name="T24" fmla="*/ 38 w 79"/>
                <a:gd name="T25" fmla="*/ 116 h 134"/>
                <a:gd name="T26" fmla="*/ 21 w 79"/>
                <a:gd name="T27" fmla="*/ 128 h 134"/>
                <a:gd name="T28" fmla="*/ 38 w 79"/>
                <a:gd name="T29" fmla="*/ 128 h 134"/>
                <a:gd name="T30" fmla="*/ 44 w 79"/>
                <a:gd name="T31" fmla="*/ 134 h 134"/>
                <a:gd name="T32" fmla="*/ 44 w 79"/>
                <a:gd name="T33" fmla="*/ 120 h 134"/>
                <a:gd name="T34" fmla="*/ 43 w 79"/>
                <a:gd name="T35" fmla="*/ 106 h 134"/>
                <a:gd name="T36" fmla="*/ 74 w 79"/>
                <a:gd name="T37" fmla="*/ 5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9" h="134">
                  <a:moveTo>
                    <a:pt x="74" y="58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71" y="11"/>
                    <a:pt x="60" y="1"/>
                    <a:pt x="45" y="0"/>
                  </a:cubicBezTo>
                  <a:cubicBezTo>
                    <a:pt x="36" y="9"/>
                    <a:pt x="26" y="16"/>
                    <a:pt x="16" y="22"/>
                  </a:cubicBezTo>
                  <a:cubicBezTo>
                    <a:pt x="9" y="26"/>
                    <a:pt x="4" y="31"/>
                    <a:pt x="0" y="3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29" y="25"/>
                    <a:pt x="39" y="17"/>
                    <a:pt x="48" y="7"/>
                  </a:cubicBezTo>
                  <a:cubicBezTo>
                    <a:pt x="58" y="13"/>
                    <a:pt x="66" y="20"/>
                    <a:pt x="71" y="28"/>
                  </a:cubicBezTo>
                  <a:cubicBezTo>
                    <a:pt x="70" y="48"/>
                    <a:pt x="66" y="66"/>
                    <a:pt x="59" y="80"/>
                  </a:cubicBezTo>
                  <a:cubicBezTo>
                    <a:pt x="49" y="102"/>
                    <a:pt x="30" y="100"/>
                    <a:pt x="1" y="75"/>
                  </a:cubicBezTo>
                  <a:cubicBezTo>
                    <a:pt x="5" y="82"/>
                    <a:pt x="12" y="89"/>
                    <a:pt x="21" y="95"/>
                  </a:cubicBezTo>
                  <a:cubicBezTo>
                    <a:pt x="28" y="100"/>
                    <a:pt x="34" y="103"/>
                    <a:pt x="38" y="105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21" y="128"/>
                    <a:pt x="21" y="128"/>
                    <a:pt x="21" y="128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44" y="134"/>
                    <a:pt x="44" y="134"/>
                    <a:pt x="44" y="134"/>
                  </a:cubicBezTo>
                  <a:cubicBezTo>
                    <a:pt x="44" y="120"/>
                    <a:pt x="44" y="120"/>
                    <a:pt x="44" y="120"/>
                  </a:cubicBezTo>
                  <a:cubicBezTo>
                    <a:pt x="43" y="106"/>
                    <a:pt x="43" y="106"/>
                    <a:pt x="43" y="106"/>
                  </a:cubicBezTo>
                  <a:cubicBezTo>
                    <a:pt x="59" y="98"/>
                    <a:pt x="69" y="82"/>
                    <a:pt x="74" y="58"/>
                  </a:cubicBezTo>
                  <a:close/>
                </a:path>
              </a:pathLst>
            </a:custGeom>
            <a:solidFill>
              <a:srgbClr val="A56E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48"/>
            <p:cNvSpPr>
              <a:spLocks noEditPoints="1"/>
            </p:cNvSpPr>
            <p:nvPr/>
          </p:nvSpPr>
          <p:spPr bwMode="auto">
            <a:xfrm>
              <a:off x="1302" y="518"/>
              <a:ext cx="300" cy="390"/>
            </a:xfrm>
            <a:custGeom>
              <a:avLst/>
              <a:gdLst>
                <a:gd name="T0" fmla="*/ 121 w 127"/>
                <a:gd name="T1" fmla="*/ 65 h 165"/>
                <a:gd name="T2" fmla="*/ 116 w 127"/>
                <a:gd name="T3" fmla="*/ 94 h 165"/>
                <a:gd name="T4" fmla="*/ 85 w 127"/>
                <a:gd name="T5" fmla="*/ 142 h 165"/>
                <a:gd name="T6" fmla="*/ 86 w 127"/>
                <a:gd name="T7" fmla="*/ 156 h 165"/>
                <a:gd name="T8" fmla="*/ 112 w 127"/>
                <a:gd name="T9" fmla="*/ 165 h 165"/>
                <a:gd name="T10" fmla="*/ 127 w 127"/>
                <a:gd name="T11" fmla="*/ 70 h 165"/>
                <a:gd name="T12" fmla="*/ 111 w 127"/>
                <a:gd name="T13" fmla="*/ 20 h 165"/>
                <a:gd name="T14" fmla="*/ 51 w 127"/>
                <a:gd name="T15" fmla="*/ 14 h 165"/>
                <a:gd name="T16" fmla="*/ 28 w 127"/>
                <a:gd name="T17" fmla="*/ 52 h 165"/>
                <a:gd name="T18" fmla="*/ 16 w 127"/>
                <a:gd name="T19" fmla="*/ 89 h 165"/>
                <a:gd name="T20" fmla="*/ 3 w 127"/>
                <a:gd name="T21" fmla="*/ 154 h 165"/>
                <a:gd name="T22" fmla="*/ 0 w 127"/>
                <a:gd name="T23" fmla="*/ 163 h 165"/>
                <a:gd name="T24" fmla="*/ 12 w 127"/>
                <a:gd name="T25" fmla="*/ 160 h 165"/>
                <a:gd name="T26" fmla="*/ 15 w 127"/>
                <a:gd name="T27" fmla="*/ 160 h 165"/>
                <a:gd name="T28" fmla="*/ 32 w 127"/>
                <a:gd name="T29" fmla="*/ 138 h 165"/>
                <a:gd name="T30" fmla="*/ 42 w 127"/>
                <a:gd name="T31" fmla="*/ 147 h 165"/>
                <a:gd name="T32" fmla="*/ 43 w 127"/>
                <a:gd name="T33" fmla="*/ 111 h 165"/>
                <a:gd name="T34" fmla="*/ 38 w 127"/>
                <a:gd name="T35" fmla="*/ 95 h 165"/>
                <a:gd name="T36" fmla="*/ 28 w 127"/>
                <a:gd name="T37" fmla="*/ 82 h 165"/>
                <a:gd name="T38" fmla="*/ 28 w 127"/>
                <a:gd name="T39" fmla="*/ 62 h 165"/>
                <a:gd name="T40" fmla="*/ 42 w 127"/>
                <a:gd name="T41" fmla="*/ 74 h 165"/>
                <a:gd name="T42" fmla="*/ 58 w 127"/>
                <a:gd name="T43" fmla="*/ 58 h 165"/>
                <a:gd name="T44" fmla="*/ 87 w 127"/>
                <a:gd name="T45" fmla="*/ 36 h 165"/>
                <a:gd name="T46" fmla="*/ 121 w 127"/>
                <a:gd name="T47" fmla="*/ 65 h 165"/>
                <a:gd name="T48" fmla="*/ 29 w 127"/>
                <a:gd name="T49" fmla="*/ 58 h 165"/>
                <a:gd name="T50" fmla="*/ 30 w 127"/>
                <a:gd name="T51" fmla="*/ 53 h 165"/>
                <a:gd name="T52" fmla="*/ 30 w 127"/>
                <a:gd name="T53" fmla="*/ 53 h 165"/>
                <a:gd name="T54" fmla="*/ 52 w 127"/>
                <a:gd name="T55" fmla="*/ 15 h 165"/>
                <a:gd name="T56" fmla="*/ 104 w 127"/>
                <a:gd name="T57" fmla="*/ 17 h 165"/>
                <a:gd name="T58" fmla="*/ 42 w 127"/>
                <a:gd name="T59" fmla="*/ 37 h 165"/>
                <a:gd name="T60" fmla="*/ 34 w 127"/>
                <a:gd name="T61" fmla="*/ 57 h 165"/>
                <a:gd name="T62" fmla="*/ 31 w 127"/>
                <a:gd name="T63" fmla="*/ 57 h 165"/>
                <a:gd name="T64" fmla="*/ 29 w 127"/>
                <a:gd name="T65" fmla="*/ 58 h 165"/>
                <a:gd name="T66" fmla="*/ 27 w 127"/>
                <a:gd name="T67" fmla="*/ 84 h 165"/>
                <a:gd name="T68" fmla="*/ 23 w 127"/>
                <a:gd name="T69" fmla="*/ 94 h 165"/>
                <a:gd name="T70" fmla="*/ 10 w 127"/>
                <a:gd name="T71" fmla="*/ 158 h 165"/>
                <a:gd name="T72" fmla="*/ 3 w 127"/>
                <a:gd name="T73" fmla="*/ 159 h 165"/>
                <a:gd name="T74" fmla="*/ 5 w 127"/>
                <a:gd name="T75" fmla="*/ 155 h 165"/>
                <a:gd name="T76" fmla="*/ 5 w 127"/>
                <a:gd name="T77" fmla="*/ 154 h 165"/>
                <a:gd name="T78" fmla="*/ 18 w 127"/>
                <a:gd name="T79" fmla="*/ 89 h 165"/>
                <a:gd name="T80" fmla="*/ 24 w 127"/>
                <a:gd name="T81" fmla="*/ 72 h 165"/>
                <a:gd name="T82" fmla="*/ 27 w 127"/>
                <a:gd name="T83" fmla="*/ 8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7" h="165">
                  <a:moveTo>
                    <a:pt x="121" y="65"/>
                  </a:moveTo>
                  <a:cubicBezTo>
                    <a:pt x="116" y="94"/>
                    <a:pt x="116" y="94"/>
                    <a:pt x="116" y="94"/>
                  </a:cubicBezTo>
                  <a:cubicBezTo>
                    <a:pt x="111" y="118"/>
                    <a:pt x="101" y="134"/>
                    <a:pt x="85" y="142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112" y="165"/>
                    <a:pt x="112" y="165"/>
                    <a:pt x="112" y="165"/>
                  </a:cubicBezTo>
                  <a:cubicBezTo>
                    <a:pt x="127" y="70"/>
                    <a:pt x="127" y="70"/>
                    <a:pt x="127" y="70"/>
                  </a:cubicBezTo>
                  <a:cubicBezTo>
                    <a:pt x="127" y="47"/>
                    <a:pt x="122" y="30"/>
                    <a:pt x="111" y="20"/>
                  </a:cubicBezTo>
                  <a:cubicBezTo>
                    <a:pt x="90" y="2"/>
                    <a:pt x="70" y="0"/>
                    <a:pt x="51" y="14"/>
                  </a:cubicBezTo>
                  <a:cubicBezTo>
                    <a:pt x="38" y="23"/>
                    <a:pt x="30" y="36"/>
                    <a:pt x="28" y="52"/>
                  </a:cubicBezTo>
                  <a:cubicBezTo>
                    <a:pt x="16" y="89"/>
                    <a:pt x="16" y="89"/>
                    <a:pt x="16" y="89"/>
                  </a:cubicBezTo>
                  <a:cubicBezTo>
                    <a:pt x="3" y="154"/>
                    <a:pt x="3" y="154"/>
                    <a:pt x="3" y="154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3" y="161"/>
                    <a:pt x="7" y="160"/>
                    <a:pt x="12" y="160"/>
                  </a:cubicBezTo>
                  <a:cubicBezTo>
                    <a:pt x="13" y="160"/>
                    <a:pt x="14" y="160"/>
                    <a:pt x="15" y="160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42" y="147"/>
                    <a:pt x="42" y="147"/>
                    <a:pt x="42" y="147"/>
                  </a:cubicBezTo>
                  <a:cubicBezTo>
                    <a:pt x="43" y="111"/>
                    <a:pt x="43" y="111"/>
                    <a:pt x="43" y="111"/>
                  </a:cubicBezTo>
                  <a:cubicBezTo>
                    <a:pt x="40" y="106"/>
                    <a:pt x="38" y="101"/>
                    <a:pt x="38" y="95"/>
                  </a:cubicBezTo>
                  <a:cubicBezTo>
                    <a:pt x="33" y="91"/>
                    <a:pt x="30" y="86"/>
                    <a:pt x="28" y="82"/>
                  </a:cubicBezTo>
                  <a:cubicBezTo>
                    <a:pt x="25" y="75"/>
                    <a:pt x="25" y="68"/>
                    <a:pt x="28" y="62"/>
                  </a:cubicBezTo>
                  <a:cubicBezTo>
                    <a:pt x="32" y="55"/>
                    <a:pt x="37" y="59"/>
                    <a:pt x="42" y="74"/>
                  </a:cubicBezTo>
                  <a:cubicBezTo>
                    <a:pt x="46" y="67"/>
                    <a:pt x="51" y="62"/>
                    <a:pt x="58" y="58"/>
                  </a:cubicBezTo>
                  <a:cubicBezTo>
                    <a:pt x="68" y="52"/>
                    <a:pt x="78" y="45"/>
                    <a:pt x="87" y="36"/>
                  </a:cubicBezTo>
                  <a:cubicBezTo>
                    <a:pt x="102" y="37"/>
                    <a:pt x="113" y="47"/>
                    <a:pt x="121" y="65"/>
                  </a:cubicBezTo>
                  <a:close/>
                  <a:moveTo>
                    <a:pt x="29" y="58"/>
                  </a:move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2" y="37"/>
                    <a:pt x="40" y="25"/>
                    <a:pt x="52" y="15"/>
                  </a:cubicBezTo>
                  <a:cubicBezTo>
                    <a:pt x="69" y="3"/>
                    <a:pt x="86" y="4"/>
                    <a:pt x="104" y="17"/>
                  </a:cubicBezTo>
                  <a:cubicBezTo>
                    <a:pt x="74" y="9"/>
                    <a:pt x="53" y="16"/>
                    <a:pt x="42" y="37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3" y="56"/>
                    <a:pt x="32" y="56"/>
                    <a:pt x="31" y="57"/>
                  </a:cubicBezTo>
                  <a:cubicBezTo>
                    <a:pt x="30" y="57"/>
                    <a:pt x="29" y="57"/>
                    <a:pt x="29" y="58"/>
                  </a:cubicBezTo>
                  <a:close/>
                  <a:moveTo>
                    <a:pt x="27" y="84"/>
                  </a:moveTo>
                  <a:cubicBezTo>
                    <a:pt x="23" y="94"/>
                    <a:pt x="23" y="94"/>
                    <a:pt x="23" y="94"/>
                  </a:cubicBezTo>
                  <a:cubicBezTo>
                    <a:pt x="10" y="158"/>
                    <a:pt x="10" y="158"/>
                    <a:pt x="10" y="158"/>
                  </a:cubicBezTo>
                  <a:cubicBezTo>
                    <a:pt x="8" y="158"/>
                    <a:pt x="5" y="159"/>
                    <a:pt x="3" y="159"/>
                  </a:cubicBezTo>
                  <a:cubicBezTo>
                    <a:pt x="5" y="155"/>
                    <a:pt x="5" y="155"/>
                    <a:pt x="5" y="155"/>
                  </a:cubicBezTo>
                  <a:cubicBezTo>
                    <a:pt x="5" y="155"/>
                    <a:pt x="5" y="155"/>
                    <a:pt x="5" y="154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76"/>
                    <a:pt x="25" y="80"/>
                    <a:pt x="27" y="84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49"/>
            <p:cNvSpPr>
              <a:spLocks/>
            </p:cNvSpPr>
            <p:nvPr/>
          </p:nvSpPr>
          <p:spPr bwMode="auto">
            <a:xfrm>
              <a:off x="1370" y="525"/>
              <a:ext cx="178" cy="130"/>
            </a:xfrm>
            <a:custGeom>
              <a:avLst/>
              <a:gdLst>
                <a:gd name="T0" fmla="*/ 1 w 75"/>
                <a:gd name="T1" fmla="*/ 50 h 55"/>
                <a:gd name="T2" fmla="*/ 0 w 75"/>
                <a:gd name="T3" fmla="*/ 55 h 55"/>
                <a:gd name="T4" fmla="*/ 2 w 75"/>
                <a:gd name="T5" fmla="*/ 54 h 55"/>
                <a:gd name="T6" fmla="*/ 5 w 75"/>
                <a:gd name="T7" fmla="*/ 54 h 55"/>
                <a:gd name="T8" fmla="*/ 13 w 75"/>
                <a:gd name="T9" fmla="*/ 34 h 55"/>
                <a:gd name="T10" fmla="*/ 75 w 75"/>
                <a:gd name="T11" fmla="*/ 14 h 55"/>
                <a:gd name="T12" fmla="*/ 23 w 75"/>
                <a:gd name="T13" fmla="*/ 12 h 55"/>
                <a:gd name="T14" fmla="*/ 1 w 75"/>
                <a:gd name="T15" fmla="*/ 50 h 55"/>
                <a:gd name="T16" fmla="*/ 1 w 75"/>
                <a:gd name="T17" fmla="*/ 5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55">
                  <a:moveTo>
                    <a:pt x="1" y="50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54"/>
                    <a:pt x="1" y="54"/>
                    <a:pt x="2" y="54"/>
                  </a:cubicBezTo>
                  <a:cubicBezTo>
                    <a:pt x="3" y="53"/>
                    <a:pt x="4" y="53"/>
                    <a:pt x="5" y="5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24" y="13"/>
                    <a:pt x="45" y="6"/>
                    <a:pt x="75" y="14"/>
                  </a:cubicBezTo>
                  <a:cubicBezTo>
                    <a:pt x="57" y="1"/>
                    <a:pt x="40" y="0"/>
                    <a:pt x="23" y="12"/>
                  </a:cubicBezTo>
                  <a:cubicBezTo>
                    <a:pt x="11" y="22"/>
                    <a:pt x="3" y="34"/>
                    <a:pt x="1" y="50"/>
                  </a:cubicBezTo>
                  <a:cubicBezTo>
                    <a:pt x="1" y="50"/>
                    <a:pt x="1" y="50"/>
                    <a:pt x="1" y="5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50"/>
            <p:cNvSpPr>
              <a:spLocks/>
            </p:cNvSpPr>
            <p:nvPr/>
          </p:nvSpPr>
          <p:spPr bwMode="auto">
            <a:xfrm>
              <a:off x="1309" y="688"/>
              <a:ext cx="57" cy="206"/>
            </a:xfrm>
            <a:custGeom>
              <a:avLst/>
              <a:gdLst>
                <a:gd name="T0" fmla="*/ 20 w 24"/>
                <a:gd name="T1" fmla="*/ 22 h 87"/>
                <a:gd name="T2" fmla="*/ 24 w 24"/>
                <a:gd name="T3" fmla="*/ 12 h 87"/>
                <a:gd name="T4" fmla="*/ 21 w 24"/>
                <a:gd name="T5" fmla="*/ 0 h 87"/>
                <a:gd name="T6" fmla="*/ 15 w 24"/>
                <a:gd name="T7" fmla="*/ 17 h 87"/>
                <a:gd name="T8" fmla="*/ 2 w 24"/>
                <a:gd name="T9" fmla="*/ 82 h 87"/>
                <a:gd name="T10" fmla="*/ 2 w 24"/>
                <a:gd name="T11" fmla="*/ 83 h 87"/>
                <a:gd name="T12" fmla="*/ 0 w 24"/>
                <a:gd name="T13" fmla="*/ 87 h 87"/>
                <a:gd name="T14" fmla="*/ 7 w 24"/>
                <a:gd name="T15" fmla="*/ 86 h 87"/>
                <a:gd name="T16" fmla="*/ 20 w 24"/>
                <a:gd name="T17" fmla="*/ 2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87">
                  <a:moveTo>
                    <a:pt x="20" y="22"/>
                  </a:moveTo>
                  <a:cubicBezTo>
                    <a:pt x="24" y="12"/>
                    <a:pt x="24" y="12"/>
                    <a:pt x="24" y="12"/>
                  </a:cubicBezTo>
                  <a:cubicBezTo>
                    <a:pt x="22" y="8"/>
                    <a:pt x="21" y="4"/>
                    <a:pt x="21" y="0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2" y="87"/>
                    <a:pt x="5" y="86"/>
                    <a:pt x="7" y="86"/>
                  </a:cubicBezTo>
                  <a:cubicBezTo>
                    <a:pt x="20" y="22"/>
                    <a:pt x="20" y="22"/>
                    <a:pt x="20" y="22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51"/>
            <p:cNvSpPr>
              <a:spLocks noEditPoints="1"/>
            </p:cNvSpPr>
            <p:nvPr/>
          </p:nvSpPr>
          <p:spPr bwMode="auto">
            <a:xfrm>
              <a:off x="1361" y="620"/>
              <a:ext cx="208" cy="224"/>
            </a:xfrm>
            <a:custGeom>
              <a:avLst/>
              <a:gdLst>
                <a:gd name="T0" fmla="*/ 3 w 88"/>
                <a:gd name="T1" fmla="*/ 19 h 95"/>
                <a:gd name="T2" fmla="*/ 3 w 88"/>
                <a:gd name="T3" fmla="*/ 39 h 95"/>
                <a:gd name="T4" fmla="*/ 13 w 88"/>
                <a:gd name="T5" fmla="*/ 52 h 95"/>
                <a:gd name="T6" fmla="*/ 18 w 88"/>
                <a:gd name="T7" fmla="*/ 68 h 95"/>
                <a:gd name="T8" fmla="*/ 76 w 88"/>
                <a:gd name="T9" fmla="*/ 73 h 95"/>
                <a:gd name="T10" fmla="*/ 88 w 88"/>
                <a:gd name="T11" fmla="*/ 21 h 95"/>
                <a:gd name="T12" fmla="*/ 65 w 88"/>
                <a:gd name="T13" fmla="*/ 0 h 95"/>
                <a:gd name="T14" fmla="*/ 34 w 88"/>
                <a:gd name="T15" fmla="*/ 22 h 95"/>
                <a:gd name="T16" fmla="*/ 17 w 88"/>
                <a:gd name="T17" fmla="*/ 31 h 95"/>
                <a:gd name="T18" fmla="*/ 3 w 88"/>
                <a:gd name="T19" fmla="*/ 19 h 95"/>
                <a:gd name="T20" fmla="*/ 8 w 88"/>
                <a:gd name="T21" fmla="*/ 18 h 95"/>
                <a:gd name="T22" fmla="*/ 10 w 88"/>
                <a:gd name="T23" fmla="*/ 20 h 95"/>
                <a:gd name="T24" fmla="*/ 17 w 88"/>
                <a:gd name="T25" fmla="*/ 46 h 95"/>
                <a:gd name="T26" fmla="*/ 24 w 88"/>
                <a:gd name="T27" fmla="*/ 62 h 95"/>
                <a:gd name="T28" fmla="*/ 54 w 88"/>
                <a:gd name="T29" fmla="*/ 86 h 95"/>
                <a:gd name="T30" fmla="*/ 20 w 88"/>
                <a:gd name="T31" fmla="*/ 67 h 95"/>
                <a:gd name="T32" fmla="*/ 20 w 88"/>
                <a:gd name="T33" fmla="*/ 66 h 95"/>
                <a:gd name="T34" fmla="*/ 15 w 88"/>
                <a:gd name="T35" fmla="*/ 52 h 95"/>
                <a:gd name="T36" fmla="*/ 15 w 88"/>
                <a:gd name="T37" fmla="*/ 51 h 95"/>
                <a:gd name="T38" fmla="*/ 4 w 88"/>
                <a:gd name="T39" fmla="*/ 20 h 95"/>
                <a:gd name="T40" fmla="*/ 7 w 88"/>
                <a:gd name="T41" fmla="*/ 17 h 95"/>
                <a:gd name="T42" fmla="*/ 8 w 88"/>
                <a:gd name="T43" fmla="*/ 1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8" h="95">
                  <a:moveTo>
                    <a:pt x="3" y="19"/>
                  </a:moveTo>
                  <a:cubicBezTo>
                    <a:pt x="0" y="25"/>
                    <a:pt x="0" y="32"/>
                    <a:pt x="3" y="39"/>
                  </a:cubicBezTo>
                  <a:cubicBezTo>
                    <a:pt x="5" y="43"/>
                    <a:pt x="8" y="48"/>
                    <a:pt x="13" y="52"/>
                  </a:cubicBezTo>
                  <a:cubicBezTo>
                    <a:pt x="13" y="58"/>
                    <a:pt x="15" y="63"/>
                    <a:pt x="18" y="68"/>
                  </a:cubicBezTo>
                  <a:cubicBezTo>
                    <a:pt x="47" y="93"/>
                    <a:pt x="66" y="95"/>
                    <a:pt x="76" y="73"/>
                  </a:cubicBezTo>
                  <a:cubicBezTo>
                    <a:pt x="83" y="59"/>
                    <a:pt x="87" y="41"/>
                    <a:pt x="88" y="21"/>
                  </a:cubicBezTo>
                  <a:cubicBezTo>
                    <a:pt x="83" y="13"/>
                    <a:pt x="75" y="6"/>
                    <a:pt x="65" y="0"/>
                  </a:cubicBezTo>
                  <a:cubicBezTo>
                    <a:pt x="56" y="10"/>
                    <a:pt x="46" y="18"/>
                    <a:pt x="34" y="22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2" y="16"/>
                    <a:pt x="7" y="12"/>
                    <a:pt x="3" y="19"/>
                  </a:cubicBezTo>
                  <a:close/>
                  <a:moveTo>
                    <a:pt x="8" y="18"/>
                  </a:moveTo>
                  <a:cubicBezTo>
                    <a:pt x="9" y="19"/>
                    <a:pt x="10" y="19"/>
                    <a:pt x="10" y="20"/>
                  </a:cubicBezTo>
                  <a:cubicBezTo>
                    <a:pt x="6" y="27"/>
                    <a:pt x="9" y="36"/>
                    <a:pt x="17" y="46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45" y="85"/>
                    <a:pt x="34" y="79"/>
                    <a:pt x="20" y="67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17" y="62"/>
                    <a:pt x="15" y="57"/>
                    <a:pt x="15" y="52"/>
                  </a:cubicBezTo>
                  <a:cubicBezTo>
                    <a:pt x="15" y="52"/>
                    <a:pt x="15" y="51"/>
                    <a:pt x="15" y="51"/>
                  </a:cubicBezTo>
                  <a:cubicBezTo>
                    <a:pt x="4" y="41"/>
                    <a:pt x="0" y="30"/>
                    <a:pt x="4" y="20"/>
                  </a:cubicBezTo>
                  <a:cubicBezTo>
                    <a:pt x="5" y="18"/>
                    <a:pt x="6" y="18"/>
                    <a:pt x="7" y="17"/>
                  </a:cubicBezTo>
                  <a:cubicBezTo>
                    <a:pt x="7" y="17"/>
                    <a:pt x="8" y="18"/>
                    <a:pt x="8" y="18"/>
                  </a:cubicBezTo>
                  <a:close/>
                </a:path>
              </a:pathLst>
            </a:custGeom>
            <a:solidFill>
              <a:srgbClr val="DCA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52"/>
            <p:cNvSpPr>
              <a:spLocks/>
            </p:cNvSpPr>
            <p:nvPr/>
          </p:nvSpPr>
          <p:spPr bwMode="auto">
            <a:xfrm>
              <a:off x="1361" y="660"/>
              <a:ext cx="128" cy="163"/>
            </a:xfrm>
            <a:custGeom>
              <a:avLst/>
              <a:gdLst>
                <a:gd name="T0" fmla="*/ 10 w 54"/>
                <a:gd name="T1" fmla="*/ 3 h 69"/>
                <a:gd name="T2" fmla="*/ 8 w 54"/>
                <a:gd name="T3" fmla="*/ 1 h 69"/>
                <a:gd name="T4" fmla="*/ 7 w 54"/>
                <a:gd name="T5" fmla="*/ 0 h 69"/>
                <a:gd name="T6" fmla="*/ 4 w 54"/>
                <a:gd name="T7" fmla="*/ 3 h 69"/>
                <a:gd name="T8" fmla="*/ 15 w 54"/>
                <a:gd name="T9" fmla="*/ 34 h 69"/>
                <a:gd name="T10" fmla="*/ 15 w 54"/>
                <a:gd name="T11" fmla="*/ 35 h 69"/>
                <a:gd name="T12" fmla="*/ 20 w 54"/>
                <a:gd name="T13" fmla="*/ 49 h 69"/>
                <a:gd name="T14" fmla="*/ 20 w 54"/>
                <a:gd name="T15" fmla="*/ 50 h 69"/>
                <a:gd name="T16" fmla="*/ 54 w 54"/>
                <a:gd name="T17" fmla="*/ 69 h 69"/>
                <a:gd name="T18" fmla="*/ 24 w 54"/>
                <a:gd name="T19" fmla="*/ 45 h 69"/>
                <a:gd name="T20" fmla="*/ 17 w 54"/>
                <a:gd name="T21" fmla="*/ 29 h 69"/>
                <a:gd name="T22" fmla="*/ 10 w 54"/>
                <a:gd name="T23" fmla="*/ 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69">
                  <a:moveTo>
                    <a:pt x="10" y="3"/>
                  </a:moveTo>
                  <a:cubicBezTo>
                    <a:pt x="10" y="2"/>
                    <a:pt x="9" y="2"/>
                    <a:pt x="8" y="1"/>
                  </a:cubicBezTo>
                  <a:cubicBezTo>
                    <a:pt x="8" y="1"/>
                    <a:pt x="7" y="0"/>
                    <a:pt x="7" y="0"/>
                  </a:cubicBezTo>
                  <a:cubicBezTo>
                    <a:pt x="6" y="1"/>
                    <a:pt x="5" y="1"/>
                    <a:pt x="4" y="3"/>
                  </a:cubicBezTo>
                  <a:cubicBezTo>
                    <a:pt x="0" y="13"/>
                    <a:pt x="4" y="24"/>
                    <a:pt x="15" y="34"/>
                  </a:cubicBezTo>
                  <a:cubicBezTo>
                    <a:pt x="15" y="34"/>
                    <a:pt x="15" y="35"/>
                    <a:pt x="15" y="35"/>
                  </a:cubicBezTo>
                  <a:cubicBezTo>
                    <a:pt x="15" y="40"/>
                    <a:pt x="17" y="45"/>
                    <a:pt x="20" y="49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34" y="62"/>
                    <a:pt x="45" y="68"/>
                    <a:pt x="54" y="69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9" y="19"/>
                    <a:pt x="6" y="10"/>
                    <a:pt x="10" y="3"/>
                  </a:cubicBezTo>
                  <a:close/>
                </a:path>
              </a:pathLst>
            </a:custGeom>
            <a:solidFill>
              <a:srgbClr val="F3DD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53"/>
            <p:cNvSpPr>
              <a:spLocks noEditPoints="1"/>
            </p:cNvSpPr>
            <p:nvPr/>
          </p:nvSpPr>
          <p:spPr bwMode="auto">
            <a:xfrm>
              <a:off x="1401" y="780"/>
              <a:ext cx="90" cy="126"/>
            </a:xfrm>
            <a:custGeom>
              <a:avLst/>
              <a:gdLst>
                <a:gd name="T0" fmla="*/ 38 w 38"/>
                <a:gd name="T1" fmla="*/ 30 h 53"/>
                <a:gd name="T2" fmla="*/ 21 w 38"/>
                <a:gd name="T3" fmla="*/ 20 h 53"/>
                <a:gd name="T4" fmla="*/ 1 w 38"/>
                <a:gd name="T5" fmla="*/ 0 h 53"/>
                <a:gd name="T6" fmla="*/ 0 w 38"/>
                <a:gd name="T7" fmla="*/ 36 h 53"/>
                <a:gd name="T8" fmla="*/ 21 w 38"/>
                <a:gd name="T9" fmla="*/ 53 h 53"/>
                <a:gd name="T10" fmla="*/ 38 w 38"/>
                <a:gd name="T11" fmla="*/ 41 h 53"/>
                <a:gd name="T12" fmla="*/ 38 w 38"/>
                <a:gd name="T13" fmla="*/ 30 h 53"/>
                <a:gd name="T14" fmla="*/ 3 w 38"/>
                <a:gd name="T15" fmla="*/ 6 h 53"/>
                <a:gd name="T16" fmla="*/ 8 w 38"/>
                <a:gd name="T17" fmla="*/ 12 h 53"/>
                <a:gd name="T18" fmla="*/ 6 w 38"/>
                <a:gd name="T19" fmla="*/ 38 h 53"/>
                <a:gd name="T20" fmla="*/ 2 w 38"/>
                <a:gd name="T21" fmla="*/ 35 h 53"/>
                <a:gd name="T22" fmla="*/ 3 w 38"/>
                <a:gd name="T23" fmla="*/ 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" h="53">
                  <a:moveTo>
                    <a:pt x="38" y="30"/>
                  </a:moveTo>
                  <a:cubicBezTo>
                    <a:pt x="34" y="28"/>
                    <a:pt x="28" y="25"/>
                    <a:pt x="21" y="20"/>
                  </a:cubicBezTo>
                  <a:cubicBezTo>
                    <a:pt x="12" y="14"/>
                    <a:pt x="5" y="7"/>
                    <a:pt x="1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30"/>
                    <a:pt x="38" y="30"/>
                    <a:pt x="38" y="30"/>
                  </a:cubicBezTo>
                  <a:close/>
                  <a:moveTo>
                    <a:pt x="3" y="6"/>
                  </a:moveTo>
                  <a:cubicBezTo>
                    <a:pt x="4" y="8"/>
                    <a:pt x="6" y="10"/>
                    <a:pt x="8" y="12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6"/>
                    <a:pt x="3" y="6"/>
                    <a:pt x="3" y="6"/>
                  </a:cubicBezTo>
                  <a:close/>
                </a:path>
              </a:pathLst>
            </a:custGeom>
            <a:solidFill>
              <a:srgbClr val="DCA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54"/>
            <p:cNvSpPr>
              <a:spLocks/>
            </p:cNvSpPr>
            <p:nvPr/>
          </p:nvSpPr>
          <p:spPr bwMode="auto">
            <a:xfrm>
              <a:off x="1406" y="795"/>
              <a:ext cx="14" cy="75"/>
            </a:xfrm>
            <a:custGeom>
              <a:avLst/>
              <a:gdLst>
                <a:gd name="T0" fmla="*/ 6 w 6"/>
                <a:gd name="T1" fmla="*/ 6 h 32"/>
                <a:gd name="T2" fmla="*/ 1 w 6"/>
                <a:gd name="T3" fmla="*/ 0 h 32"/>
                <a:gd name="T4" fmla="*/ 0 w 6"/>
                <a:gd name="T5" fmla="*/ 29 h 32"/>
                <a:gd name="T6" fmla="*/ 4 w 6"/>
                <a:gd name="T7" fmla="*/ 32 h 32"/>
                <a:gd name="T8" fmla="*/ 6 w 6"/>
                <a:gd name="T9" fmla="*/ 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2">
                  <a:moveTo>
                    <a:pt x="6" y="6"/>
                  </a:moveTo>
                  <a:cubicBezTo>
                    <a:pt x="4" y="4"/>
                    <a:pt x="2" y="2"/>
                    <a:pt x="1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6" y="6"/>
                    <a:pt x="6" y="6"/>
                    <a:pt x="6" y="6"/>
                  </a:cubicBezTo>
                  <a:close/>
                </a:path>
              </a:pathLst>
            </a:custGeom>
            <a:solidFill>
              <a:srgbClr val="F3DD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55"/>
            <p:cNvSpPr>
              <a:spLocks/>
            </p:cNvSpPr>
            <p:nvPr/>
          </p:nvSpPr>
          <p:spPr bwMode="auto">
            <a:xfrm>
              <a:off x="1337" y="844"/>
              <a:ext cx="114" cy="83"/>
            </a:xfrm>
            <a:custGeom>
              <a:avLst/>
              <a:gdLst>
                <a:gd name="T0" fmla="*/ 64 w 114"/>
                <a:gd name="T1" fmla="*/ 22 h 83"/>
                <a:gd name="T2" fmla="*/ 40 w 114"/>
                <a:gd name="T3" fmla="*/ 0 h 83"/>
                <a:gd name="T4" fmla="*/ 0 w 114"/>
                <a:gd name="T5" fmla="*/ 52 h 83"/>
                <a:gd name="T6" fmla="*/ 52 w 114"/>
                <a:gd name="T7" fmla="*/ 83 h 83"/>
                <a:gd name="T8" fmla="*/ 114 w 114"/>
                <a:gd name="T9" fmla="*/ 62 h 83"/>
                <a:gd name="T10" fmla="*/ 64 w 114"/>
                <a:gd name="T11" fmla="*/ 22 h 83"/>
                <a:gd name="T12" fmla="*/ 64 w 114"/>
                <a:gd name="T13" fmla="*/ 2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" h="83">
                  <a:moveTo>
                    <a:pt x="64" y="22"/>
                  </a:moveTo>
                  <a:lnTo>
                    <a:pt x="40" y="0"/>
                  </a:lnTo>
                  <a:lnTo>
                    <a:pt x="0" y="52"/>
                  </a:lnTo>
                  <a:lnTo>
                    <a:pt x="52" y="83"/>
                  </a:lnTo>
                  <a:lnTo>
                    <a:pt x="114" y="62"/>
                  </a:lnTo>
                  <a:lnTo>
                    <a:pt x="64" y="22"/>
                  </a:lnTo>
                  <a:lnTo>
                    <a:pt x="64" y="22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56"/>
            <p:cNvSpPr>
              <a:spLocks/>
            </p:cNvSpPr>
            <p:nvPr/>
          </p:nvSpPr>
          <p:spPr bwMode="auto">
            <a:xfrm>
              <a:off x="1330" y="887"/>
              <a:ext cx="274" cy="90"/>
            </a:xfrm>
            <a:custGeom>
              <a:avLst/>
              <a:gdLst>
                <a:gd name="T0" fmla="*/ 0 w 116"/>
                <a:gd name="T1" fmla="*/ 4 h 38"/>
                <a:gd name="T2" fmla="*/ 22 w 116"/>
                <a:gd name="T3" fmla="*/ 26 h 38"/>
                <a:gd name="T4" fmla="*/ 54 w 116"/>
                <a:gd name="T5" fmla="*/ 15 h 38"/>
                <a:gd name="T6" fmla="*/ 90 w 116"/>
                <a:gd name="T7" fmla="*/ 38 h 38"/>
                <a:gd name="T8" fmla="*/ 98 w 116"/>
                <a:gd name="T9" fmla="*/ 25 h 38"/>
                <a:gd name="T10" fmla="*/ 112 w 116"/>
                <a:gd name="T11" fmla="*/ 35 h 38"/>
                <a:gd name="T12" fmla="*/ 116 w 116"/>
                <a:gd name="T13" fmla="*/ 28 h 38"/>
                <a:gd name="T14" fmla="*/ 107 w 116"/>
                <a:gd name="T15" fmla="*/ 19 h 38"/>
                <a:gd name="T16" fmla="*/ 110 w 116"/>
                <a:gd name="T17" fmla="*/ 27 h 38"/>
                <a:gd name="T18" fmla="*/ 74 w 116"/>
                <a:gd name="T19" fmla="*/ 0 h 38"/>
                <a:gd name="T20" fmla="*/ 88 w 116"/>
                <a:gd name="T21" fmla="*/ 18 h 38"/>
                <a:gd name="T22" fmla="*/ 91 w 116"/>
                <a:gd name="T23" fmla="*/ 33 h 38"/>
                <a:gd name="T24" fmla="*/ 74 w 116"/>
                <a:gd name="T25" fmla="*/ 14 h 38"/>
                <a:gd name="T26" fmla="*/ 68 w 116"/>
                <a:gd name="T27" fmla="*/ 8 h 38"/>
                <a:gd name="T28" fmla="*/ 51 w 116"/>
                <a:gd name="T29" fmla="*/ 8 h 38"/>
                <a:gd name="T30" fmla="*/ 25 w 116"/>
                <a:gd name="T31" fmla="*/ 17 h 38"/>
                <a:gd name="T32" fmla="*/ 3 w 116"/>
                <a:gd name="T33" fmla="*/ 4 h 38"/>
                <a:gd name="T34" fmla="*/ 0 w 116"/>
                <a:gd name="T35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6" h="38">
                  <a:moveTo>
                    <a:pt x="0" y="4"/>
                  </a:moveTo>
                  <a:cubicBezTo>
                    <a:pt x="22" y="26"/>
                    <a:pt x="22" y="26"/>
                    <a:pt x="22" y="26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112" y="35"/>
                    <a:pt x="112" y="35"/>
                    <a:pt x="112" y="35"/>
                  </a:cubicBezTo>
                  <a:cubicBezTo>
                    <a:pt x="116" y="28"/>
                    <a:pt x="116" y="28"/>
                    <a:pt x="116" y="28"/>
                  </a:cubicBezTo>
                  <a:cubicBezTo>
                    <a:pt x="107" y="19"/>
                    <a:pt x="107" y="19"/>
                    <a:pt x="107" y="19"/>
                  </a:cubicBezTo>
                  <a:cubicBezTo>
                    <a:pt x="110" y="27"/>
                    <a:pt x="110" y="27"/>
                    <a:pt x="110" y="27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1" y="4"/>
                    <a:pt x="0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57"/>
            <p:cNvSpPr>
              <a:spLocks noEditPoints="1"/>
            </p:cNvSpPr>
            <p:nvPr/>
          </p:nvSpPr>
          <p:spPr bwMode="auto">
            <a:xfrm>
              <a:off x="1188" y="896"/>
              <a:ext cx="723" cy="444"/>
            </a:xfrm>
            <a:custGeom>
              <a:avLst/>
              <a:gdLst>
                <a:gd name="T0" fmla="*/ 82 w 306"/>
                <a:gd name="T1" fmla="*/ 22 h 188"/>
                <a:gd name="T2" fmla="*/ 60 w 306"/>
                <a:gd name="T3" fmla="*/ 0 h 188"/>
                <a:gd name="T4" fmla="*/ 48 w 306"/>
                <a:gd name="T5" fmla="*/ 3 h 188"/>
                <a:gd name="T6" fmla="*/ 26 w 306"/>
                <a:gd name="T7" fmla="*/ 30 h 188"/>
                <a:gd name="T8" fmla="*/ 5 w 306"/>
                <a:gd name="T9" fmla="*/ 105 h 188"/>
                <a:gd name="T10" fmla="*/ 0 w 306"/>
                <a:gd name="T11" fmla="*/ 135 h 188"/>
                <a:gd name="T12" fmla="*/ 59 w 306"/>
                <a:gd name="T13" fmla="*/ 152 h 188"/>
                <a:gd name="T14" fmla="*/ 79 w 306"/>
                <a:gd name="T15" fmla="*/ 136 h 188"/>
                <a:gd name="T16" fmla="*/ 89 w 306"/>
                <a:gd name="T17" fmla="*/ 131 h 188"/>
                <a:gd name="T18" fmla="*/ 61 w 306"/>
                <a:gd name="T19" fmla="*/ 109 h 188"/>
                <a:gd name="T20" fmla="*/ 43 w 306"/>
                <a:gd name="T21" fmla="*/ 105 h 188"/>
                <a:gd name="T22" fmla="*/ 87 w 306"/>
                <a:gd name="T23" fmla="*/ 53 h 188"/>
                <a:gd name="T24" fmla="*/ 70 w 306"/>
                <a:gd name="T25" fmla="*/ 97 h 188"/>
                <a:gd name="T26" fmla="*/ 89 w 306"/>
                <a:gd name="T27" fmla="*/ 131 h 188"/>
                <a:gd name="T28" fmla="*/ 89 w 306"/>
                <a:gd name="T29" fmla="*/ 143 h 188"/>
                <a:gd name="T30" fmla="*/ 147 w 306"/>
                <a:gd name="T31" fmla="*/ 188 h 188"/>
                <a:gd name="T32" fmla="*/ 186 w 306"/>
                <a:gd name="T33" fmla="*/ 178 h 188"/>
                <a:gd name="T34" fmla="*/ 186 w 306"/>
                <a:gd name="T35" fmla="*/ 119 h 188"/>
                <a:gd name="T36" fmla="*/ 177 w 306"/>
                <a:gd name="T37" fmla="*/ 66 h 188"/>
                <a:gd name="T38" fmla="*/ 177 w 306"/>
                <a:gd name="T39" fmla="*/ 36 h 188"/>
                <a:gd name="T40" fmla="*/ 183 w 306"/>
                <a:gd name="T41" fmla="*/ 59 h 188"/>
                <a:gd name="T42" fmla="*/ 207 w 306"/>
                <a:gd name="T43" fmla="*/ 97 h 188"/>
                <a:gd name="T44" fmla="*/ 256 w 306"/>
                <a:gd name="T45" fmla="*/ 115 h 188"/>
                <a:gd name="T46" fmla="*/ 292 w 306"/>
                <a:gd name="T47" fmla="*/ 146 h 188"/>
                <a:gd name="T48" fmla="*/ 306 w 306"/>
                <a:gd name="T49" fmla="*/ 129 h 188"/>
                <a:gd name="T50" fmla="*/ 239 w 306"/>
                <a:gd name="T51" fmla="*/ 85 h 188"/>
                <a:gd name="T52" fmla="*/ 176 w 306"/>
                <a:gd name="T53" fmla="*/ 24 h 188"/>
                <a:gd name="T54" fmla="*/ 172 w 306"/>
                <a:gd name="T55" fmla="*/ 31 h 188"/>
                <a:gd name="T56" fmla="*/ 158 w 306"/>
                <a:gd name="T57" fmla="*/ 21 h 188"/>
                <a:gd name="T58" fmla="*/ 150 w 306"/>
                <a:gd name="T59" fmla="*/ 34 h 188"/>
                <a:gd name="T60" fmla="*/ 114 w 306"/>
                <a:gd name="T61" fmla="*/ 11 h 188"/>
                <a:gd name="T62" fmla="*/ 82 w 306"/>
                <a:gd name="T63" fmla="*/ 22 h 188"/>
                <a:gd name="T64" fmla="*/ 41 w 306"/>
                <a:gd name="T65" fmla="*/ 21 h 188"/>
                <a:gd name="T66" fmla="*/ 63 w 306"/>
                <a:gd name="T67" fmla="*/ 21 h 188"/>
                <a:gd name="T68" fmla="*/ 7 w 306"/>
                <a:gd name="T69" fmla="*/ 132 h 188"/>
                <a:gd name="T70" fmla="*/ 41 w 306"/>
                <a:gd name="T71" fmla="*/ 21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6" h="188">
                  <a:moveTo>
                    <a:pt x="82" y="2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0"/>
                    <a:pt x="51" y="1"/>
                    <a:pt x="48" y="3"/>
                  </a:cubicBezTo>
                  <a:cubicBezTo>
                    <a:pt x="37" y="7"/>
                    <a:pt x="30" y="16"/>
                    <a:pt x="26" y="30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20" y="150"/>
                    <a:pt x="40" y="155"/>
                    <a:pt x="59" y="152"/>
                  </a:cubicBezTo>
                  <a:cubicBezTo>
                    <a:pt x="63" y="146"/>
                    <a:pt x="69" y="140"/>
                    <a:pt x="79" y="136"/>
                  </a:cubicBezTo>
                  <a:cubicBezTo>
                    <a:pt x="82" y="134"/>
                    <a:pt x="86" y="133"/>
                    <a:pt x="89" y="131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43" y="105"/>
                    <a:pt x="43" y="105"/>
                    <a:pt x="43" y="105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70" y="97"/>
                    <a:pt x="70" y="97"/>
                    <a:pt x="70" y="97"/>
                  </a:cubicBezTo>
                  <a:cubicBezTo>
                    <a:pt x="89" y="131"/>
                    <a:pt x="89" y="131"/>
                    <a:pt x="89" y="131"/>
                  </a:cubicBezTo>
                  <a:cubicBezTo>
                    <a:pt x="89" y="143"/>
                    <a:pt x="89" y="143"/>
                    <a:pt x="89" y="143"/>
                  </a:cubicBezTo>
                  <a:cubicBezTo>
                    <a:pt x="147" y="188"/>
                    <a:pt x="147" y="188"/>
                    <a:pt x="147" y="188"/>
                  </a:cubicBezTo>
                  <a:cubicBezTo>
                    <a:pt x="186" y="178"/>
                    <a:pt x="186" y="178"/>
                    <a:pt x="186" y="178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95" y="103"/>
                    <a:pt x="192" y="85"/>
                    <a:pt x="177" y="66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96" y="71"/>
                    <a:pt x="204" y="84"/>
                    <a:pt x="207" y="97"/>
                  </a:cubicBezTo>
                  <a:cubicBezTo>
                    <a:pt x="256" y="115"/>
                    <a:pt x="256" y="115"/>
                    <a:pt x="256" y="115"/>
                  </a:cubicBezTo>
                  <a:cubicBezTo>
                    <a:pt x="292" y="146"/>
                    <a:pt x="292" y="146"/>
                    <a:pt x="292" y="146"/>
                  </a:cubicBezTo>
                  <a:cubicBezTo>
                    <a:pt x="296" y="141"/>
                    <a:pt x="300" y="135"/>
                    <a:pt x="306" y="129"/>
                  </a:cubicBezTo>
                  <a:cubicBezTo>
                    <a:pt x="239" y="85"/>
                    <a:pt x="239" y="85"/>
                    <a:pt x="239" y="85"/>
                  </a:cubicBezTo>
                  <a:cubicBezTo>
                    <a:pt x="176" y="24"/>
                    <a:pt x="176" y="24"/>
                    <a:pt x="176" y="24"/>
                  </a:cubicBezTo>
                  <a:cubicBezTo>
                    <a:pt x="172" y="31"/>
                    <a:pt x="172" y="31"/>
                    <a:pt x="172" y="31"/>
                  </a:cubicBezTo>
                  <a:cubicBezTo>
                    <a:pt x="158" y="21"/>
                    <a:pt x="158" y="21"/>
                    <a:pt x="158" y="21"/>
                  </a:cubicBezTo>
                  <a:cubicBezTo>
                    <a:pt x="150" y="34"/>
                    <a:pt x="150" y="34"/>
                    <a:pt x="150" y="34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82" y="22"/>
                    <a:pt x="82" y="22"/>
                    <a:pt x="82" y="22"/>
                  </a:cubicBezTo>
                  <a:close/>
                  <a:moveTo>
                    <a:pt x="41" y="21"/>
                  </a:moveTo>
                  <a:cubicBezTo>
                    <a:pt x="52" y="2"/>
                    <a:pt x="60" y="2"/>
                    <a:pt x="63" y="21"/>
                  </a:cubicBezTo>
                  <a:cubicBezTo>
                    <a:pt x="43" y="40"/>
                    <a:pt x="24" y="77"/>
                    <a:pt x="7" y="132"/>
                  </a:cubicBezTo>
                  <a:cubicBezTo>
                    <a:pt x="12" y="93"/>
                    <a:pt x="23" y="56"/>
                    <a:pt x="41" y="21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58"/>
            <p:cNvSpPr>
              <a:spLocks/>
            </p:cNvSpPr>
            <p:nvPr/>
          </p:nvSpPr>
          <p:spPr bwMode="auto">
            <a:xfrm>
              <a:off x="1205" y="901"/>
              <a:ext cx="132" cy="307"/>
            </a:xfrm>
            <a:custGeom>
              <a:avLst/>
              <a:gdLst>
                <a:gd name="T0" fmla="*/ 56 w 56"/>
                <a:gd name="T1" fmla="*/ 19 h 130"/>
                <a:gd name="T2" fmla="*/ 34 w 56"/>
                <a:gd name="T3" fmla="*/ 19 h 130"/>
                <a:gd name="T4" fmla="*/ 0 w 56"/>
                <a:gd name="T5" fmla="*/ 130 h 130"/>
                <a:gd name="T6" fmla="*/ 56 w 56"/>
                <a:gd name="T7" fmla="*/ 19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30">
                  <a:moveTo>
                    <a:pt x="56" y="19"/>
                  </a:moveTo>
                  <a:cubicBezTo>
                    <a:pt x="53" y="0"/>
                    <a:pt x="45" y="0"/>
                    <a:pt x="34" y="19"/>
                  </a:cubicBezTo>
                  <a:cubicBezTo>
                    <a:pt x="16" y="54"/>
                    <a:pt x="5" y="91"/>
                    <a:pt x="0" y="130"/>
                  </a:cubicBezTo>
                  <a:cubicBezTo>
                    <a:pt x="17" y="75"/>
                    <a:pt x="36" y="38"/>
                    <a:pt x="56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59"/>
            <p:cNvSpPr>
              <a:spLocks/>
            </p:cNvSpPr>
            <p:nvPr/>
          </p:nvSpPr>
          <p:spPr bwMode="auto">
            <a:xfrm>
              <a:off x="1505" y="887"/>
              <a:ext cx="40" cy="78"/>
            </a:xfrm>
            <a:custGeom>
              <a:avLst/>
              <a:gdLst>
                <a:gd name="T0" fmla="*/ 0 w 40"/>
                <a:gd name="T1" fmla="*/ 0 h 78"/>
                <a:gd name="T2" fmla="*/ 0 w 40"/>
                <a:gd name="T3" fmla="*/ 33 h 78"/>
                <a:gd name="T4" fmla="*/ 40 w 40"/>
                <a:gd name="T5" fmla="*/ 78 h 78"/>
                <a:gd name="T6" fmla="*/ 33 w 40"/>
                <a:gd name="T7" fmla="*/ 42 h 78"/>
                <a:gd name="T8" fmla="*/ 0 w 40"/>
                <a:gd name="T9" fmla="*/ 0 h 78"/>
                <a:gd name="T10" fmla="*/ 0 w 40"/>
                <a:gd name="T1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78">
                  <a:moveTo>
                    <a:pt x="0" y="0"/>
                  </a:moveTo>
                  <a:lnTo>
                    <a:pt x="0" y="33"/>
                  </a:lnTo>
                  <a:lnTo>
                    <a:pt x="40" y="78"/>
                  </a:lnTo>
                  <a:lnTo>
                    <a:pt x="33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60"/>
            <p:cNvSpPr>
              <a:spLocks/>
            </p:cNvSpPr>
            <p:nvPr/>
          </p:nvSpPr>
          <p:spPr bwMode="auto">
            <a:xfrm>
              <a:off x="1290" y="1021"/>
              <a:ext cx="109" cy="185"/>
            </a:xfrm>
            <a:custGeom>
              <a:avLst/>
              <a:gdLst>
                <a:gd name="T0" fmla="*/ 43 w 109"/>
                <a:gd name="T1" fmla="*/ 133 h 185"/>
                <a:gd name="T2" fmla="*/ 109 w 109"/>
                <a:gd name="T3" fmla="*/ 185 h 185"/>
                <a:gd name="T4" fmla="*/ 64 w 109"/>
                <a:gd name="T5" fmla="*/ 104 h 185"/>
                <a:gd name="T6" fmla="*/ 104 w 109"/>
                <a:gd name="T7" fmla="*/ 0 h 185"/>
                <a:gd name="T8" fmla="*/ 0 w 109"/>
                <a:gd name="T9" fmla="*/ 123 h 185"/>
                <a:gd name="T10" fmla="*/ 43 w 109"/>
                <a:gd name="T11" fmla="*/ 133 h 185"/>
                <a:gd name="T12" fmla="*/ 43 w 109"/>
                <a:gd name="T13" fmla="*/ 133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185">
                  <a:moveTo>
                    <a:pt x="43" y="133"/>
                  </a:moveTo>
                  <a:lnTo>
                    <a:pt x="109" y="185"/>
                  </a:lnTo>
                  <a:lnTo>
                    <a:pt x="64" y="104"/>
                  </a:lnTo>
                  <a:lnTo>
                    <a:pt x="104" y="0"/>
                  </a:lnTo>
                  <a:lnTo>
                    <a:pt x="0" y="123"/>
                  </a:lnTo>
                  <a:lnTo>
                    <a:pt x="43" y="133"/>
                  </a:lnTo>
                  <a:lnTo>
                    <a:pt x="43" y="13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61"/>
            <p:cNvSpPr>
              <a:spLocks/>
            </p:cNvSpPr>
            <p:nvPr/>
          </p:nvSpPr>
          <p:spPr bwMode="auto">
            <a:xfrm>
              <a:off x="1375" y="1206"/>
              <a:ext cx="24" cy="28"/>
            </a:xfrm>
            <a:custGeom>
              <a:avLst/>
              <a:gdLst>
                <a:gd name="T0" fmla="*/ 10 w 10"/>
                <a:gd name="T1" fmla="*/ 0 h 12"/>
                <a:gd name="T2" fmla="*/ 0 w 10"/>
                <a:gd name="T3" fmla="*/ 5 h 12"/>
                <a:gd name="T4" fmla="*/ 10 w 10"/>
                <a:gd name="T5" fmla="*/ 12 h 12"/>
                <a:gd name="T6" fmla="*/ 10 w 10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2">
                  <a:moveTo>
                    <a:pt x="10" y="0"/>
                  </a:moveTo>
                  <a:cubicBezTo>
                    <a:pt x="7" y="2"/>
                    <a:pt x="3" y="3"/>
                    <a:pt x="0" y="5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0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62"/>
            <p:cNvSpPr>
              <a:spLocks/>
            </p:cNvSpPr>
            <p:nvPr/>
          </p:nvSpPr>
          <p:spPr bwMode="auto">
            <a:xfrm>
              <a:off x="1328" y="1218"/>
              <a:ext cx="243" cy="200"/>
            </a:xfrm>
            <a:custGeom>
              <a:avLst/>
              <a:gdLst>
                <a:gd name="T0" fmla="*/ 30 w 103"/>
                <a:gd name="T1" fmla="*/ 7 h 85"/>
                <a:gd name="T2" fmla="*/ 20 w 103"/>
                <a:gd name="T3" fmla="*/ 0 h 85"/>
                <a:gd name="T4" fmla="*/ 0 w 103"/>
                <a:gd name="T5" fmla="*/ 16 h 85"/>
                <a:gd name="T6" fmla="*/ 65 w 103"/>
                <a:gd name="T7" fmla="*/ 51 h 85"/>
                <a:gd name="T8" fmla="*/ 103 w 103"/>
                <a:gd name="T9" fmla="*/ 85 h 85"/>
                <a:gd name="T10" fmla="*/ 96 w 103"/>
                <a:gd name="T11" fmla="*/ 62 h 85"/>
                <a:gd name="T12" fmla="*/ 88 w 103"/>
                <a:gd name="T13" fmla="*/ 52 h 85"/>
                <a:gd name="T14" fmla="*/ 30 w 103"/>
                <a:gd name="T15" fmla="*/ 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85">
                  <a:moveTo>
                    <a:pt x="30" y="7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0" y="4"/>
                    <a:pt x="4" y="10"/>
                    <a:pt x="0" y="16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83" y="62"/>
                    <a:pt x="96" y="73"/>
                    <a:pt x="103" y="85"/>
                  </a:cubicBezTo>
                  <a:cubicBezTo>
                    <a:pt x="102" y="77"/>
                    <a:pt x="100" y="70"/>
                    <a:pt x="96" y="62"/>
                  </a:cubicBezTo>
                  <a:cubicBezTo>
                    <a:pt x="94" y="59"/>
                    <a:pt x="91" y="55"/>
                    <a:pt x="88" y="52"/>
                  </a:cubicBezTo>
                  <a:cubicBezTo>
                    <a:pt x="30" y="7"/>
                    <a:pt x="30" y="7"/>
                    <a:pt x="30" y="7"/>
                  </a:cubicBezTo>
                  <a:close/>
                </a:path>
              </a:pathLst>
            </a:custGeom>
            <a:solidFill>
              <a:srgbClr val="DCA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63"/>
            <p:cNvSpPr>
              <a:spLocks/>
            </p:cNvSpPr>
            <p:nvPr/>
          </p:nvSpPr>
          <p:spPr bwMode="auto">
            <a:xfrm>
              <a:off x="1505" y="887"/>
              <a:ext cx="85" cy="64"/>
            </a:xfrm>
            <a:custGeom>
              <a:avLst/>
              <a:gdLst>
                <a:gd name="T0" fmla="*/ 85 w 85"/>
                <a:gd name="T1" fmla="*/ 64 h 64"/>
                <a:gd name="T2" fmla="*/ 78 w 85"/>
                <a:gd name="T3" fmla="*/ 45 h 64"/>
                <a:gd name="T4" fmla="*/ 71 w 85"/>
                <a:gd name="T5" fmla="*/ 26 h 64"/>
                <a:gd name="T6" fmla="*/ 61 w 85"/>
                <a:gd name="T7" fmla="*/ 21 h 64"/>
                <a:gd name="T8" fmla="*/ 0 w 85"/>
                <a:gd name="T9" fmla="*/ 0 h 64"/>
                <a:gd name="T10" fmla="*/ 85 w 85"/>
                <a:gd name="T11" fmla="*/ 64 h 64"/>
                <a:gd name="T12" fmla="*/ 85 w 85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64">
                  <a:moveTo>
                    <a:pt x="85" y="64"/>
                  </a:moveTo>
                  <a:lnTo>
                    <a:pt x="78" y="45"/>
                  </a:lnTo>
                  <a:lnTo>
                    <a:pt x="71" y="26"/>
                  </a:lnTo>
                  <a:lnTo>
                    <a:pt x="61" y="21"/>
                  </a:lnTo>
                  <a:lnTo>
                    <a:pt x="0" y="0"/>
                  </a:lnTo>
                  <a:lnTo>
                    <a:pt x="85" y="64"/>
                  </a:lnTo>
                  <a:lnTo>
                    <a:pt x="85" y="64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64"/>
            <p:cNvSpPr>
              <a:spLocks/>
            </p:cNvSpPr>
            <p:nvPr/>
          </p:nvSpPr>
          <p:spPr bwMode="auto">
            <a:xfrm>
              <a:off x="1536" y="981"/>
              <a:ext cx="342" cy="385"/>
            </a:xfrm>
            <a:custGeom>
              <a:avLst/>
              <a:gdLst>
                <a:gd name="T0" fmla="*/ 60 w 145"/>
                <a:gd name="T1" fmla="*/ 61 h 163"/>
                <a:gd name="T2" fmla="*/ 36 w 145"/>
                <a:gd name="T3" fmla="*/ 23 h 163"/>
                <a:gd name="T4" fmla="*/ 30 w 145"/>
                <a:gd name="T5" fmla="*/ 0 h 163"/>
                <a:gd name="T6" fmla="*/ 30 w 145"/>
                <a:gd name="T7" fmla="*/ 30 h 163"/>
                <a:gd name="T8" fmla="*/ 39 w 145"/>
                <a:gd name="T9" fmla="*/ 83 h 163"/>
                <a:gd name="T10" fmla="*/ 39 w 145"/>
                <a:gd name="T11" fmla="*/ 142 h 163"/>
                <a:gd name="T12" fmla="*/ 0 w 145"/>
                <a:gd name="T13" fmla="*/ 152 h 163"/>
                <a:gd name="T14" fmla="*/ 8 w 145"/>
                <a:gd name="T15" fmla="*/ 162 h 163"/>
                <a:gd name="T16" fmla="*/ 71 w 145"/>
                <a:gd name="T17" fmla="*/ 159 h 163"/>
                <a:gd name="T18" fmla="*/ 59 w 145"/>
                <a:gd name="T19" fmla="*/ 85 h 163"/>
                <a:gd name="T20" fmla="*/ 99 w 145"/>
                <a:gd name="T21" fmla="*/ 94 h 163"/>
                <a:gd name="T22" fmla="*/ 138 w 145"/>
                <a:gd name="T23" fmla="*/ 123 h 163"/>
                <a:gd name="T24" fmla="*/ 141 w 145"/>
                <a:gd name="T25" fmla="*/ 118 h 163"/>
                <a:gd name="T26" fmla="*/ 145 w 145"/>
                <a:gd name="T27" fmla="*/ 110 h 163"/>
                <a:gd name="T28" fmla="*/ 109 w 145"/>
                <a:gd name="T29" fmla="*/ 79 h 163"/>
                <a:gd name="T30" fmla="*/ 60 w 145"/>
                <a:gd name="T31" fmla="*/ 6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5" h="163">
                  <a:moveTo>
                    <a:pt x="60" y="61"/>
                  </a:moveTo>
                  <a:cubicBezTo>
                    <a:pt x="57" y="48"/>
                    <a:pt x="49" y="35"/>
                    <a:pt x="36" y="23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45" y="49"/>
                    <a:pt x="48" y="67"/>
                    <a:pt x="39" y="83"/>
                  </a:cubicBezTo>
                  <a:cubicBezTo>
                    <a:pt x="39" y="142"/>
                    <a:pt x="39" y="142"/>
                    <a:pt x="39" y="14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3" y="155"/>
                    <a:pt x="6" y="159"/>
                    <a:pt x="8" y="162"/>
                  </a:cubicBezTo>
                  <a:cubicBezTo>
                    <a:pt x="31" y="163"/>
                    <a:pt x="52" y="162"/>
                    <a:pt x="71" y="159"/>
                  </a:cubicBezTo>
                  <a:cubicBezTo>
                    <a:pt x="62" y="135"/>
                    <a:pt x="58" y="110"/>
                    <a:pt x="59" y="85"/>
                  </a:cubicBezTo>
                  <a:cubicBezTo>
                    <a:pt x="99" y="94"/>
                    <a:pt x="99" y="94"/>
                    <a:pt x="99" y="94"/>
                  </a:cubicBezTo>
                  <a:cubicBezTo>
                    <a:pt x="138" y="123"/>
                    <a:pt x="138" y="123"/>
                    <a:pt x="138" y="123"/>
                  </a:cubicBezTo>
                  <a:cubicBezTo>
                    <a:pt x="139" y="121"/>
                    <a:pt x="140" y="120"/>
                    <a:pt x="141" y="118"/>
                  </a:cubicBezTo>
                  <a:cubicBezTo>
                    <a:pt x="142" y="115"/>
                    <a:pt x="143" y="113"/>
                    <a:pt x="145" y="110"/>
                  </a:cubicBezTo>
                  <a:cubicBezTo>
                    <a:pt x="109" y="79"/>
                    <a:pt x="109" y="79"/>
                    <a:pt x="109" y="79"/>
                  </a:cubicBezTo>
                  <a:cubicBezTo>
                    <a:pt x="60" y="61"/>
                    <a:pt x="60" y="61"/>
                    <a:pt x="60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65"/>
            <p:cNvSpPr>
              <a:spLocks/>
            </p:cNvSpPr>
            <p:nvPr/>
          </p:nvSpPr>
          <p:spPr bwMode="auto">
            <a:xfrm>
              <a:off x="1555" y="1357"/>
              <a:ext cx="203" cy="106"/>
            </a:xfrm>
            <a:custGeom>
              <a:avLst/>
              <a:gdLst>
                <a:gd name="T0" fmla="*/ 0 w 86"/>
                <a:gd name="T1" fmla="*/ 3 h 45"/>
                <a:gd name="T2" fmla="*/ 7 w 86"/>
                <a:gd name="T3" fmla="*/ 26 h 45"/>
                <a:gd name="T4" fmla="*/ 7 w 86"/>
                <a:gd name="T5" fmla="*/ 33 h 45"/>
                <a:gd name="T6" fmla="*/ 23 w 86"/>
                <a:gd name="T7" fmla="*/ 45 h 45"/>
                <a:gd name="T8" fmla="*/ 86 w 86"/>
                <a:gd name="T9" fmla="*/ 24 h 45"/>
                <a:gd name="T10" fmla="*/ 63 w 86"/>
                <a:gd name="T11" fmla="*/ 0 h 45"/>
                <a:gd name="T12" fmla="*/ 0 w 86"/>
                <a:gd name="T13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45">
                  <a:moveTo>
                    <a:pt x="0" y="3"/>
                  </a:moveTo>
                  <a:cubicBezTo>
                    <a:pt x="4" y="11"/>
                    <a:pt x="6" y="18"/>
                    <a:pt x="7" y="26"/>
                  </a:cubicBezTo>
                  <a:cubicBezTo>
                    <a:pt x="7" y="28"/>
                    <a:pt x="7" y="31"/>
                    <a:pt x="7" y="33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44" y="3"/>
                    <a:pt x="23" y="4"/>
                    <a:pt x="0" y="3"/>
                  </a:cubicBezTo>
                  <a:close/>
                </a:path>
              </a:pathLst>
            </a:custGeom>
            <a:solidFill>
              <a:srgbClr val="8F7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66"/>
            <p:cNvSpPr>
              <a:spLocks/>
            </p:cNvSpPr>
            <p:nvPr/>
          </p:nvSpPr>
          <p:spPr bwMode="auto">
            <a:xfrm>
              <a:off x="1318" y="1255"/>
              <a:ext cx="253" cy="180"/>
            </a:xfrm>
            <a:custGeom>
              <a:avLst/>
              <a:gdLst>
                <a:gd name="T0" fmla="*/ 107 w 107"/>
                <a:gd name="T1" fmla="*/ 76 h 76"/>
                <a:gd name="T2" fmla="*/ 107 w 107"/>
                <a:gd name="T3" fmla="*/ 69 h 76"/>
                <a:gd name="T4" fmla="*/ 69 w 107"/>
                <a:gd name="T5" fmla="*/ 35 h 76"/>
                <a:gd name="T6" fmla="*/ 4 w 107"/>
                <a:gd name="T7" fmla="*/ 0 h 76"/>
                <a:gd name="T8" fmla="*/ 8 w 107"/>
                <a:gd name="T9" fmla="*/ 28 h 76"/>
                <a:gd name="T10" fmla="*/ 77 w 107"/>
                <a:gd name="T11" fmla="*/ 55 h 76"/>
                <a:gd name="T12" fmla="*/ 107 w 107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76">
                  <a:moveTo>
                    <a:pt x="107" y="76"/>
                  </a:moveTo>
                  <a:cubicBezTo>
                    <a:pt x="107" y="74"/>
                    <a:pt x="107" y="71"/>
                    <a:pt x="107" y="69"/>
                  </a:cubicBezTo>
                  <a:cubicBezTo>
                    <a:pt x="100" y="57"/>
                    <a:pt x="87" y="46"/>
                    <a:pt x="69" y="35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8"/>
                    <a:pt x="1" y="17"/>
                    <a:pt x="8" y="28"/>
                  </a:cubicBezTo>
                  <a:cubicBezTo>
                    <a:pt x="36" y="32"/>
                    <a:pt x="59" y="41"/>
                    <a:pt x="77" y="55"/>
                  </a:cubicBezTo>
                  <a:cubicBezTo>
                    <a:pt x="107" y="76"/>
                    <a:pt x="107" y="76"/>
                    <a:pt x="107" y="76"/>
                  </a:cubicBezTo>
                  <a:close/>
                </a:path>
              </a:pathLst>
            </a:custGeom>
            <a:solidFill>
              <a:srgbClr val="A56E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67"/>
            <p:cNvSpPr>
              <a:spLocks/>
            </p:cNvSpPr>
            <p:nvPr/>
          </p:nvSpPr>
          <p:spPr bwMode="auto">
            <a:xfrm>
              <a:off x="1181" y="1215"/>
              <a:ext cx="156" cy="107"/>
            </a:xfrm>
            <a:custGeom>
              <a:avLst/>
              <a:gdLst>
                <a:gd name="T0" fmla="*/ 19 w 66"/>
                <a:gd name="T1" fmla="*/ 38 h 45"/>
                <a:gd name="T2" fmla="*/ 66 w 66"/>
                <a:gd name="T3" fmla="*/ 45 h 45"/>
                <a:gd name="T4" fmla="*/ 62 w 66"/>
                <a:gd name="T5" fmla="*/ 17 h 45"/>
                <a:gd name="T6" fmla="*/ 3 w 66"/>
                <a:gd name="T7" fmla="*/ 0 h 45"/>
                <a:gd name="T8" fmla="*/ 19 w 66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45">
                  <a:moveTo>
                    <a:pt x="19" y="38"/>
                  </a:moveTo>
                  <a:cubicBezTo>
                    <a:pt x="66" y="45"/>
                    <a:pt x="66" y="45"/>
                    <a:pt x="66" y="45"/>
                  </a:cubicBezTo>
                  <a:cubicBezTo>
                    <a:pt x="59" y="34"/>
                    <a:pt x="58" y="25"/>
                    <a:pt x="62" y="17"/>
                  </a:cubicBezTo>
                  <a:cubicBezTo>
                    <a:pt x="43" y="20"/>
                    <a:pt x="23" y="15"/>
                    <a:pt x="3" y="0"/>
                  </a:cubicBezTo>
                  <a:cubicBezTo>
                    <a:pt x="0" y="18"/>
                    <a:pt x="6" y="31"/>
                    <a:pt x="19" y="3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68"/>
            <p:cNvSpPr>
              <a:spLocks noEditPoints="1"/>
            </p:cNvSpPr>
            <p:nvPr/>
          </p:nvSpPr>
          <p:spPr bwMode="auto">
            <a:xfrm>
              <a:off x="1217" y="1329"/>
              <a:ext cx="822" cy="458"/>
            </a:xfrm>
            <a:custGeom>
              <a:avLst/>
              <a:gdLst>
                <a:gd name="T0" fmla="*/ 90 w 348"/>
                <a:gd name="T1" fmla="*/ 22 h 194"/>
                <a:gd name="T2" fmla="*/ 0 w 348"/>
                <a:gd name="T3" fmla="*/ 0 h 194"/>
                <a:gd name="T4" fmla="*/ 58 w 348"/>
                <a:gd name="T5" fmla="*/ 133 h 194"/>
                <a:gd name="T6" fmla="*/ 190 w 348"/>
                <a:gd name="T7" fmla="*/ 187 h 194"/>
                <a:gd name="T8" fmla="*/ 215 w 348"/>
                <a:gd name="T9" fmla="*/ 186 h 194"/>
                <a:gd name="T10" fmla="*/ 219 w 348"/>
                <a:gd name="T11" fmla="*/ 186 h 194"/>
                <a:gd name="T12" fmla="*/ 228 w 348"/>
                <a:gd name="T13" fmla="*/ 186 h 194"/>
                <a:gd name="T14" fmla="*/ 240 w 348"/>
                <a:gd name="T15" fmla="*/ 186 h 194"/>
                <a:gd name="T16" fmla="*/ 348 w 348"/>
                <a:gd name="T17" fmla="*/ 181 h 194"/>
                <a:gd name="T18" fmla="*/ 239 w 348"/>
                <a:gd name="T19" fmla="*/ 141 h 194"/>
                <a:gd name="T20" fmla="*/ 90 w 348"/>
                <a:gd name="T21" fmla="*/ 22 h 194"/>
                <a:gd name="T22" fmla="*/ 21 w 348"/>
                <a:gd name="T23" fmla="*/ 12 h 194"/>
                <a:gd name="T24" fmla="*/ 38 w 348"/>
                <a:gd name="T25" fmla="*/ 15 h 194"/>
                <a:gd name="T26" fmla="*/ 162 w 348"/>
                <a:gd name="T27" fmla="*/ 179 h 194"/>
                <a:gd name="T28" fmla="*/ 72 w 348"/>
                <a:gd name="T29" fmla="*/ 129 h 194"/>
                <a:gd name="T30" fmla="*/ 21 w 348"/>
                <a:gd name="T31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8" h="194">
                  <a:moveTo>
                    <a:pt x="90" y="22"/>
                  </a:moveTo>
                  <a:cubicBezTo>
                    <a:pt x="66" y="8"/>
                    <a:pt x="36" y="1"/>
                    <a:pt x="0" y="0"/>
                  </a:cubicBezTo>
                  <a:cubicBezTo>
                    <a:pt x="58" y="133"/>
                    <a:pt x="58" y="133"/>
                    <a:pt x="58" y="133"/>
                  </a:cubicBezTo>
                  <a:cubicBezTo>
                    <a:pt x="88" y="176"/>
                    <a:pt x="132" y="194"/>
                    <a:pt x="190" y="187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19" y="186"/>
                    <a:pt x="219" y="186"/>
                    <a:pt x="219" y="186"/>
                  </a:cubicBezTo>
                  <a:cubicBezTo>
                    <a:pt x="228" y="186"/>
                    <a:pt x="228" y="186"/>
                    <a:pt x="228" y="186"/>
                  </a:cubicBezTo>
                  <a:cubicBezTo>
                    <a:pt x="240" y="186"/>
                    <a:pt x="240" y="186"/>
                    <a:pt x="240" y="186"/>
                  </a:cubicBezTo>
                  <a:cubicBezTo>
                    <a:pt x="348" y="181"/>
                    <a:pt x="348" y="181"/>
                    <a:pt x="348" y="181"/>
                  </a:cubicBezTo>
                  <a:cubicBezTo>
                    <a:pt x="312" y="182"/>
                    <a:pt x="276" y="168"/>
                    <a:pt x="239" y="141"/>
                  </a:cubicBezTo>
                  <a:cubicBezTo>
                    <a:pt x="90" y="22"/>
                    <a:pt x="90" y="22"/>
                    <a:pt x="90" y="22"/>
                  </a:cubicBezTo>
                  <a:close/>
                  <a:moveTo>
                    <a:pt x="21" y="12"/>
                  </a:moveTo>
                  <a:cubicBezTo>
                    <a:pt x="38" y="15"/>
                    <a:pt x="38" y="15"/>
                    <a:pt x="38" y="15"/>
                  </a:cubicBezTo>
                  <a:cubicBezTo>
                    <a:pt x="56" y="94"/>
                    <a:pt x="98" y="149"/>
                    <a:pt x="162" y="179"/>
                  </a:cubicBezTo>
                  <a:cubicBezTo>
                    <a:pt x="128" y="178"/>
                    <a:pt x="98" y="162"/>
                    <a:pt x="72" y="129"/>
                  </a:cubicBezTo>
                  <a:cubicBezTo>
                    <a:pt x="50" y="92"/>
                    <a:pt x="33" y="53"/>
                    <a:pt x="21" y="12"/>
                  </a:cubicBezTo>
                  <a:close/>
                </a:path>
              </a:pathLst>
            </a:custGeom>
            <a:solidFill>
              <a:srgbClr val="C102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69"/>
            <p:cNvSpPr>
              <a:spLocks/>
            </p:cNvSpPr>
            <p:nvPr/>
          </p:nvSpPr>
          <p:spPr bwMode="auto">
            <a:xfrm>
              <a:off x="1266" y="1357"/>
              <a:ext cx="334" cy="395"/>
            </a:xfrm>
            <a:custGeom>
              <a:avLst/>
              <a:gdLst>
                <a:gd name="T0" fmla="*/ 17 w 141"/>
                <a:gd name="T1" fmla="*/ 3 h 167"/>
                <a:gd name="T2" fmla="*/ 0 w 141"/>
                <a:gd name="T3" fmla="*/ 0 h 167"/>
                <a:gd name="T4" fmla="*/ 51 w 141"/>
                <a:gd name="T5" fmla="*/ 117 h 167"/>
                <a:gd name="T6" fmla="*/ 141 w 141"/>
                <a:gd name="T7" fmla="*/ 167 h 167"/>
                <a:gd name="T8" fmla="*/ 17 w 141"/>
                <a:gd name="T9" fmla="*/ 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67">
                  <a:moveTo>
                    <a:pt x="17" y="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41"/>
                    <a:pt x="29" y="80"/>
                    <a:pt x="51" y="117"/>
                  </a:cubicBezTo>
                  <a:cubicBezTo>
                    <a:pt x="77" y="150"/>
                    <a:pt x="107" y="166"/>
                    <a:pt x="141" y="167"/>
                  </a:cubicBezTo>
                  <a:cubicBezTo>
                    <a:pt x="77" y="137"/>
                    <a:pt x="35" y="82"/>
                    <a:pt x="17" y="3"/>
                  </a:cubicBezTo>
                  <a:close/>
                </a:path>
              </a:pathLst>
            </a:custGeom>
            <a:solidFill>
              <a:srgbClr val="FC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70"/>
            <p:cNvSpPr>
              <a:spLocks/>
            </p:cNvSpPr>
            <p:nvPr/>
          </p:nvSpPr>
          <p:spPr bwMode="auto">
            <a:xfrm>
              <a:off x="1725" y="1768"/>
              <a:ext cx="9" cy="432"/>
            </a:xfrm>
            <a:custGeom>
              <a:avLst/>
              <a:gdLst>
                <a:gd name="T0" fmla="*/ 9 w 9"/>
                <a:gd name="T1" fmla="*/ 0 h 432"/>
                <a:gd name="T2" fmla="*/ 0 w 9"/>
                <a:gd name="T3" fmla="*/ 0 h 432"/>
                <a:gd name="T4" fmla="*/ 0 w 9"/>
                <a:gd name="T5" fmla="*/ 326 h 432"/>
                <a:gd name="T6" fmla="*/ 0 w 9"/>
                <a:gd name="T7" fmla="*/ 432 h 432"/>
                <a:gd name="T8" fmla="*/ 9 w 9"/>
                <a:gd name="T9" fmla="*/ 432 h 432"/>
                <a:gd name="T10" fmla="*/ 9 w 9"/>
                <a:gd name="T11" fmla="*/ 0 h 432"/>
                <a:gd name="T12" fmla="*/ 9 w 9"/>
                <a:gd name="T13" fmla="*/ 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432">
                  <a:moveTo>
                    <a:pt x="9" y="0"/>
                  </a:moveTo>
                  <a:lnTo>
                    <a:pt x="0" y="0"/>
                  </a:lnTo>
                  <a:lnTo>
                    <a:pt x="0" y="326"/>
                  </a:lnTo>
                  <a:lnTo>
                    <a:pt x="0" y="432"/>
                  </a:lnTo>
                  <a:lnTo>
                    <a:pt x="9" y="432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71"/>
            <p:cNvSpPr>
              <a:spLocks/>
            </p:cNvSpPr>
            <p:nvPr/>
          </p:nvSpPr>
          <p:spPr bwMode="auto">
            <a:xfrm>
              <a:off x="1755" y="1768"/>
              <a:ext cx="29" cy="432"/>
            </a:xfrm>
            <a:custGeom>
              <a:avLst/>
              <a:gdLst>
                <a:gd name="T0" fmla="*/ 29 w 29"/>
                <a:gd name="T1" fmla="*/ 0 h 432"/>
                <a:gd name="T2" fmla="*/ 0 w 29"/>
                <a:gd name="T3" fmla="*/ 0 h 432"/>
                <a:gd name="T4" fmla="*/ 0 w 29"/>
                <a:gd name="T5" fmla="*/ 432 h 432"/>
                <a:gd name="T6" fmla="*/ 26 w 29"/>
                <a:gd name="T7" fmla="*/ 432 h 432"/>
                <a:gd name="T8" fmla="*/ 29 w 29"/>
                <a:gd name="T9" fmla="*/ 326 h 432"/>
                <a:gd name="T10" fmla="*/ 29 w 29"/>
                <a:gd name="T11" fmla="*/ 0 h 432"/>
                <a:gd name="T12" fmla="*/ 29 w 29"/>
                <a:gd name="T13" fmla="*/ 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32">
                  <a:moveTo>
                    <a:pt x="29" y="0"/>
                  </a:moveTo>
                  <a:lnTo>
                    <a:pt x="0" y="0"/>
                  </a:lnTo>
                  <a:lnTo>
                    <a:pt x="0" y="432"/>
                  </a:lnTo>
                  <a:lnTo>
                    <a:pt x="26" y="432"/>
                  </a:lnTo>
                  <a:lnTo>
                    <a:pt x="29" y="326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72"/>
            <p:cNvSpPr>
              <a:spLocks/>
            </p:cNvSpPr>
            <p:nvPr/>
          </p:nvSpPr>
          <p:spPr bwMode="auto">
            <a:xfrm>
              <a:off x="1734" y="1768"/>
              <a:ext cx="21" cy="432"/>
            </a:xfrm>
            <a:custGeom>
              <a:avLst/>
              <a:gdLst>
                <a:gd name="T0" fmla="*/ 21 w 21"/>
                <a:gd name="T1" fmla="*/ 0 h 432"/>
                <a:gd name="T2" fmla="*/ 0 w 21"/>
                <a:gd name="T3" fmla="*/ 0 h 432"/>
                <a:gd name="T4" fmla="*/ 0 w 21"/>
                <a:gd name="T5" fmla="*/ 432 h 432"/>
                <a:gd name="T6" fmla="*/ 21 w 21"/>
                <a:gd name="T7" fmla="*/ 432 h 432"/>
                <a:gd name="T8" fmla="*/ 21 w 21"/>
                <a:gd name="T9" fmla="*/ 0 h 432"/>
                <a:gd name="T10" fmla="*/ 21 w 21"/>
                <a:gd name="T11" fmla="*/ 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32">
                  <a:moveTo>
                    <a:pt x="21" y="0"/>
                  </a:moveTo>
                  <a:lnTo>
                    <a:pt x="0" y="0"/>
                  </a:lnTo>
                  <a:lnTo>
                    <a:pt x="0" y="432"/>
                  </a:lnTo>
                  <a:lnTo>
                    <a:pt x="21" y="432"/>
                  </a:lnTo>
                  <a:lnTo>
                    <a:pt x="21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73"/>
            <p:cNvSpPr>
              <a:spLocks noEditPoints="1"/>
            </p:cNvSpPr>
            <p:nvPr/>
          </p:nvSpPr>
          <p:spPr bwMode="auto">
            <a:xfrm>
              <a:off x="1415" y="2094"/>
              <a:ext cx="553" cy="196"/>
            </a:xfrm>
            <a:custGeom>
              <a:avLst/>
              <a:gdLst>
                <a:gd name="T0" fmla="*/ 197 w 234"/>
                <a:gd name="T1" fmla="*/ 2 h 83"/>
                <a:gd name="T2" fmla="*/ 156 w 234"/>
                <a:gd name="T3" fmla="*/ 0 h 83"/>
                <a:gd name="T4" fmla="*/ 155 w 234"/>
                <a:gd name="T5" fmla="*/ 45 h 83"/>
                <a:gd name="T6" fmla="*/ 144 w 234"/>
                <a:gd name="T7" fmla="*/ 45 h 83"/>
                <a:gd name="T8" fmla="*/ 135 w 234"/>
                <a:gd name="T9" fmla="*/ 45 h 83"/>
                <a:gd name="T10" fmla="*/ 131 w 234"/>
                <a:gd name="T11" fmla="*/ 45 h 83"/>
                <a:gd name="T12" fmla="*/ 131 w 234"/>
                <a:gd name="T13" fmla="*/ 0 h 83"/>
                <a:gd name="T14" fmla="*/ 45 w 234"/>
                <a:gd name="T15" fmla="*/ 15 h 83"/>
                <a:gd name="T16" fmla="*/ 4 w 234"/>
                <a:gd name="T17" fmla="*/ 50 h 83"/>
                <a:gd name="T18" fmla="*/ 4 w 234"/>
                <a:gd name="T19" fmla="*/ 50 h 83"/>
                <a:gd name="T20" fmla="*/ 4 w 234"/>
                <a:gd name="T21" fmla="*/ 51 h 83"/>
                <a:gd name="T22" fmla="*/ 4 w 234"/>
                <a:gd name="T23" fmla="*/ 51 h 83"/>
                <a:gd name="T24" fmla="*/ 6 w 234"/>
                <a:gd name="T25" fmla="*/ 57 h 83"/>
                <a:gd name="T26" fmla="*/ 36 w 234"/>
                <a:gd name="T27" fmla="*/ 80 h 83"/>
                <a:gd name="T28" fmla="*/ 218 w 234"/>
                <a:gd name="T29" fmla="*/ 35 h 83"/>
                <a:gd name="T30" fmla="*/ 197 w 234"/>
                <a:gd name="T31" fmla="*/ 2 h 83"/>
                <a:gd name="T32" fmla="*/ 119 w 234"/>
                <a:gd name="T33" fmla="*/ 8 h 83"/>
                <a:gd name="T34" fmla="*/ 119 w 234"/>
                <a:gd name="T35" fmla="*/ 23 h 83"/>
                <a:gd name="T36" fmla="*/ 22 w 234"/>
                <a:gd name="T37" fmla="*/ 64 h 83"/>
                <a:gd name="T38" fmla="*/ 119 w 234"/>
                <a:gd name="T39" fmla="*/ 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4" h="83">
                  <a:moveTo>
                    <a:pt x="197" y="2"/>
                  </a:moveTo>
                  <a:cubicBezTo>
                    <a:pt x="184" y="1"/>
                    <a:pt x="171" y="0"/>
                    <a:pt x="156" y="0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35" y="45"/>
                    <a:pt x="135" y="45"/>
                    <a:pt x="135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98" y="2"/>
                    <a:pt x="69" y="7"/>
                    <a:pt x="45" y="15"/>
                  </a:cubicBezTo>
                  <a:cubicBezTo>
                    <a:pt x="18" y="25"/>
                    <a:pt x="4" y="37"/>
                    <a:pt x="4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4" y="50"/>
                    <a:pt x="4" y="51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4" y="53"/>
                    <a:pt x="5" y="55"/>
                    <a:pt x="6" y="57"/>
                  </a:cubicBezTo>
                  <a:cubicBezTo>
                    <a:pt x="9" y="66"/>
                    <a:pt x="19" y="74"/>
                    <a:pt x="36" y="80"/>
                  </a:cubicBezTo>
                  <a:cubicBezTo>
                    <a:pt x="116" y="83"/>
                    <a:pt x="177" y="68"/>
                    <a:pt x="218" y="35"/>
                  </a:cubicBezTo>
                  <a:cubicBezTo>
                    <a:pt x="234" y="21"/>
                    <a:pt x="227" y="10"/>
                    <a:pt x="197" y="2"/>
                  </a:cubicBezTo>
                  <a:close/>
                  <a:moveTo>
                    <a:pt x="119" y="8"/>
                  </a:moveTo>
                  <a:cubicBezTo>
                    <a:pt x="119" y="23"/>
                    <a:pt x="119" y="23"/>
                    <a:pt x="119" y="23"/>
                  </a:cubicBezTo>
                  <a:cubicBezTo>
                    <a:pt x="54" y="25"/>
                    <a:pt x="22" y="39"/>
                    <a:pt x="22" y="64"/>
                  </a:cubicBezTo>
                  <a:cubicBezTo>
                    <a:pt x="0" y="41"/>
                    <a:pt x="32" y="23"/>
                    <a:pt x="119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 74"/>
            <p:cNvSpPr>
              <a:spLocks/>
            </p:cNvSpPr>
            <p:nvPr/>
          </p:nvSpPr>
          <p:spPr bwMode="auto">
            <a:xfrm>
              <a:off x="1415" y="2113"/>
              <a:ext cx="281" cy="132"/>
            </a:xfrm>
            <a:custGeom>
              <a:avLst/>
              <a:gdLst>
                <a:gd name="T0" fmla="*/ 119 w 119"/>
                <a:gd name="T1" fmla="*/ 15 h 56"/>
                <a:gd name="T2" fmla="*/ 119 w 119"/>
                <a:gd name="T3" fmla="*/ 0 h 56"/>
                <a:gd name="T4" fmla="*/ 22 w 119"/>
                <a:gd name="T5" fmla="*/ 56 h 56"/>
                <a:gd name="T6" fmla="*/ 119 w 119"/>
                <a:gd name="T7" fmla="*/ 1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" h="56">
                  <a:moveTo>
                    <a:pt x="119" y="15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32" y="15"/>
                    <a:pt x="0" y="33"/>
                    <a:pt x="22" y="56"/>
                  </a:cubicBezTo>
                  <a:cubicBezTo>
                    <a:pt x="22" y="31"/>
                    <a:pt x="54" y="17"/>
                    <a:pt x="119" y="15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7" name="矩形 106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TextBox 107"/>
          <p:cNvSpPr txBox="1"/>
          <p:nvPr/>
        </p:nvSpPr>
        <p:spPr>
          <a:xfrm>
            <a:off x="683568" y="360988"/>
            <a:ext cx="259228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商户管理</a:t>
            </a:r>
          </a:p>
        </p:txBody>
      </p:sp>
      <p:sp>
        <p:nvSpPr>
          <p:cNvPr id="109" name="矩形 108"/>
          <p:cNvSpPr/>
          <p:nvPr/>
        </p:nvSpPr>
        <p:spPr>
          <a:xfrm>
            <a:off x="715208" y="607789"/>
            <a:ext cx="18870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itchFamily="34" charset="0"/>
              </a:rPr>
              <a:t>Merchant Management</a:t>
            </a:r>
          </a:p>
        </p:txBody>
      </p:sp>
    </p:spTree>
    <p:extLst>
      <p:ext uri="{BB962C8B-B14F-4D97-AF65-F5344CB8AC3E}">
        <p14:creationId xmlns:p14="http://schemas.microsoft.com/office/powerpoint/2010/main" val="3125739338"/>
      </p:ext>
    </p:extLst>
  </p:cSld>
  <p:clrMapOvr>
    <a:masterClrMapping/>
  </p:clrMapOvr>
  <p:transition spd="med" advTm="0"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4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18" presetID="26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" dur="319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100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65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365" tmFilter="0, 0; 0.125,0.2665; 0.25,0.4; 0.375,0.465; 0.5,0.5;  0.625,0.535; 0.75,0.6; 0.875,0.7335; 1,1">
                                              <p:stCondLst>
                                                <p:cond delay="365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83" tmFilter="0, 0; 0.125,0.2665; 0.25,0.4; 0.375,0.465; 0.5,0.5;  0.625,0.535; 0.75,0.6; 0.875,0.7335; 1,1">
                                              <p:stCondLst>
                                                <p:cond delay="728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90" tmFilter="0, 0; 0.125,0.2665; 0.25,0.4; 0.375,0.465; 0.5,0.5;  0.625,0.535; 0.75,0.6; 0.875,0.7335; 1,1">
                                              <p:stCondLst>
                                                <p:cond delay="911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26" dur="14">
                                              <p:stCondLst>
                                                <p:cond delay="357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27" dur="91" decel="50000">
                                              <p:stCondLst>
                                                <p:cond delay="372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8" dur="14">
                                              <p:stCondLst>
                                                <p:cond delay="722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29" dur="91" decel="50000">
                                              <p:stCondLst>
                                                <p:cond delay="736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0" dur="14">
                                              <p:stCondLst>
                                                <p:cond delay="903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31" dur="91" decel="50000">
                                              <p:stCondLst>
                                                <p:cond delay="917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2" dur="14">
                                              <p:stCondLst>
                                                <p:cond delay="994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33" dur="91" decel="50000">
                                              <p:stCondLst>
                                                <p:cond delay="100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35" presetID="2" presetClass="entr" presetSubtype="8" fill="hold" nodeType="afterEffect" p14:presetBounceEnd="475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7500">
                                          <p:cBhvr additive="base">
                                            <p:cTn id="37" dur="4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7500">
                                          <p:cBhvr additive="base">
                                            <p:cTn id="38" dur="4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6" fill="hold" nodeType="withEffect" p14:presetBounceEnd="475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7500">
                                          <p:cBhvr additive="base">
                                            <p:cTn id="41" dur="4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7500">
                                          <p:cBhvr additive="base">
                                            <p:cTn id="42" dur="4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3" fill="hold" nodeType="withEffect" p14:presetBounceEnd="475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7500">
                                          <p:cBhvr additive="base">
                                            <p:cTn id="45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7500">
                                          <p:cBhvr additive="base">
                                            <p:cTn id="46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6" presetClass="entr" presetSubtype="32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49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51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3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5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4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8" dur="4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4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4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3" dur="4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4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6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7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4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3" dur="4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4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4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8" dur="4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4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8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3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8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4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8" dur="4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4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4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3" dur="4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4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96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8" dur="30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99" dur="3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6" presetClass="entr" presetSubtype="3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02" dur="3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45" grpId="0"/>
          <p:bldP spid="46" grpId="0"/>
          <p:bldP spid="48" grpId="0"/>
          <p:bldP spid="49" grpId="0"/>
          <p:bldP spid="51" grpId="0"/>
          <p:bldP spid="52" grpId="0"/>
          <p:bldP spid="54" grpId="0" animBg="1"/>
          <p:bldP spid="107" grpId="0" animBg="1"/>
          <p:bldP spid="108" grpId="0"/>
          <p:bldP spid="10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4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18" presetID="26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" dur="319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100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65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365" tmFilter="0, 0; 0.125,0.2665; 0.25,0.4; 0.375,0.465; 0.5,0.5;  0.625,0.535; 0.75,0.6; 0.875,0.7335; 1,1">
                                              <p:stCondLst>
                                                <p:cond delay="365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83" tmFilter="0, 0; 0.125,0.2665; 0.25,0.4; 0.375,0.465; 0.5,0.5;  0.625,0.535; 0.75,0.6; 0.875,0.7335; 1,1">
                                              <p:stCondLst>
                                                <p:cond delay="728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90" tmFilter="0, 0; 0.125,0.2665; 0.25,0.4; 0.375,0.465; 0.5,0.5;  0.625,0.535; 0.75,0.6; 0.875,0.7335; 1,1">
                                              <p:stCondLst>
                                                <p:cond delay="911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26" dur="14">
                                              <p:stCondLst>
                                                <p:cond delay="357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27" dur="91" decel="50000">
                                              <p:stCondLst>
                                                <p:cond delay="372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8" dur="14">
                                              <p:stCondLst>
                                                <p:cond delay="722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29" dur="91" decel="50000">
                                              <p:stCondLst>
                                                <p:cond delay="736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0" dur="14">
                                              <p:stCondLst>
                                                <p:cond delay="903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31" dur="91" decel="50000">
                                              <p:stCondLst>
                                                <p:cond delay="917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2" dur="14">
                                              <p:stCondLst>
                                                <p:cond delay="994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33" dur="91" decel="50000">
                                              <p:stCondLst>
                                                <p:cond delay="100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3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4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4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4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4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3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6" presetClass="entr" presetSubtype="32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49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51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3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5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4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8" dur="4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4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4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3" dur="4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4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6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7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4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3" dur="4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4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4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8" dur="4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4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8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3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8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4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8" dur="4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4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4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3" dur="4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4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96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8" dur="30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99" dur="3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6" presetClass="entr" presetSubtype="3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02" dur="3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45" grpId="0"/>
          <p:bldP spid="46" grpId="0"/>
          <p:bldP spid="48" grpId="0"/>
          <p:bldP spid="49" grpId="0"/>
          <p:bldP spid="51" grpId="0"/>
          <p:bldP spid="52" grpId="0"/>
          <p:bldP spid="54" grpId="0" animBg="1"/>
          <p:bldP spid="107" grpId="0" animBg="1"/>
          <p:bldP spid="108" grpId="0"/>
          <p:bldP spid="109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组合 90"/>
          <p:cNvGrpSpPr/>
          <p:nvPr/>
        </p:nvGrpSpPr>
        <p:grpSpPr>
          <a:xfrm>
            <a:off x="3143880" y="3116798"/>
            <a:ext cx="3076006" cy="1540601"/>
            <a:chOff x="3258028" y="3190973"/>
            <a:chExt cx="2632002" cy="1318224"/>
          </a:xfrm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6" name="等腰三角形 8"/>
            <p:cNvSpPr/>
            <p:nvPr/>
          </p:nvSpPr>
          <p:spPr>
            <a:xfrm>
              <a:off x="3258028" y="3443967"/>
              <a:ext cx="1808600" cy="1060752"/>
            </a:xfrm>
            <a:custGeom>
              <a:avLst/>
              <a:gdLst>
                <a:gd name="connsiteX0" fmla="*/ 0 w 1059170"/>
                <a:gd name="connsiteY0" fmla="*/ 792088 h 792088"/>
                <a:gd name="connsiteX1" fmla="*/ 529585 w 1059170"/>
                <a:gd name="connsiteY1" fmla="*/ 0 h 792088"/>
                <a:gd name="connsiteX2" fmla="*/ 1059170 w 1059170"/>
                <a:gd name="connsiteY2" fmla="*/ 792088 h 792088"/>
                <a:gd name="connsiteX3" fmla="*/ 0 w 1059170"/>
                <a:gd name="connsiteY3" fmla="*/ 792088 h 792088"/>
                <a:gd name="connsiteX0" fmla="*/ 0 w 1818027"/>
                <a:gd name="connsiteY0" fmla="*/ 810941 h 810941"/>
                <a:gd name="connsiteX1" fmla="*/ 1288442 w 1818027"/>
                <a:gd name="connsiteY1" fmla="*/ 0 h 810941"/>
                <a:gd name="connsiteX2" fmla="*/ 1818027 w 1818027"/>
                <a:gd name="connsiteY2" fmla="*/ 792088 h 810941"/>
                <a:gd name="connsiteX3" fmla="*/ 0 w 1818027"/>
                <a:gd name="connsiteY3" fmla="*/ 810941 h 810941"/>
                <a:gd name="connsiteX0" fmla="*/ 0 w 1818027"/>
                <a:gd name="connsiteY0" fmla="*/ 730813 h 730813"/>
                <a:gd name="connsiteX1" fmla="*/ 383469 w 1818027"/>
                <a:gd name="connsiteY1" fmla="*/ 0 h 730813"/>
                <a:gd name="connsiteX2" fmla="*/ 1818027 w 1818027"/>
                <a:gd name="connsiteY2" fmla="*/ 711960 h 730813"/>
                <a:gd name="connsiteX3" fmla="*/ 0 w 1818027"/>
                <a:gd name="connsiteY3" fmla="*/ 730813 h 730813"/>
                <a:gd name="connsiteX0" fmla="*/ 0 w 1808600"/>
                <a:gd name="connsiteY0" fmla="*/ 730813 h 1060752"/>
                <a:gd name="connsiteX1" fmla="*/ 383469 w 1808600"/>
                <a:gd name="connsiteY1" fmla="*/ 0 h 1060752"/>
                <a:gd name="connsiteX2" fmla="*/ 1808600 w 1808600"/>
                <a:gd name="connsiteY2" fmla="*/ 1060752 h 1060752"/>
                <a:gd name="connsiteX3" fmla="*/ 0 w 1808600"/>
                <a:gd name="connsiteY3" fmla="*/ 730813 h 1060752"/>
                <a:gd name="connsiteX0" fmla="*/ 0 w 1808600"/>
                <a:gd name="connsiteY0" fmla="*/ 730813 h 1060752"/>
                <a:gd name="connsiteX1" fmla="*/ 397609 w 1808600"/>
                <a:gd name="connsiteY1" fmla="*/ 0 h 1060752"/>
                <a:gd name="connsiteX2" fmla="*/ 1808600 w 1808600"/>
                <a:gd name="connsiteY2" fmla="*/ 1060752 h 1060752"/>
                <a:gd name="connsiteX3" fmla="*/ 0 w 1808600"/>
                <a:gd name="connsiteY3" fmla="*/ 730813 h 1060752"/>
                <a:gd name="connsiteX0" fmla="*/ 0 w 1808600"/>
                <a:gd name="connsiteY0" fmla="*/ 730813 h 1060752"/>
                <a:gd name="connsiteX1" fmla="*/ 388182 w 1808600"/>
                <a:gd name="connsiteY1" fmla="*/ 0 h 1060752"/>
                <a:gd name="connsiteX2" fmla="*/ 1808600 w 1808600"/>
                <a:gd name="connsiteY2" fmla="*/ 1060752 h 1060752"/>
                <a:gd name="connsiteX3" fmla="*/ 0 w 1808600"/>
                <a:gd name="connsiteY3" fmla="*/ 730813 h 1060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8600" h="1060752">
                  <a:moveTo>
                    <a:pt x="0" y="730813"/>
                  </a:moveTo>
                  <a:lnTo>
                    <a:pt x="388182" y="0"/>
                  </a:lnTo>
                  <a:lnTo>
                    <a:pt x="1808600" y="1060752"/>
                  </a:lnTo>
                  <a:lnTo>
                    <a:pt x="0" y="730813"/>
                  </a:lnTo>
                  <a:close/>
                </a:path>
              </a:pathLst>
            </a:custGeom>
            <a:gradFill>
              <a:gsLst>
                <a:gs pos="20000">
                  <a:schemeClr val="accent4"/>
                </a:gs>
                <a:gs pos="68000">
                  <a:schemeClr val="accent3"/>
                </a:gs>
              </a:gsLst>
              <a:lin ang="11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7" name="等腰三角形 8"/>
            <p:cNvSpPr/>
            <p:nvPr/>
          </p:nvSpPr>
          <p:spPr>
            <a:xfrm>
              <a:off x="3647050" y="3190973"/>
              <a:ext cx="2242980" cy="1318224"/>
            </a:xfrm>
            <a:custGeom>
              <a:avLst/>
              <a:gdLst>
                <a:gd name="connsiteX0" fmla="*/ 0 w 1059170"/>
                <a:gd name="connsiteY0" fmla="*/ 792088 h 792088"/>
                <a:gd name="connsiteX1" fmla="*/ 529585 w 1059170"/>
                <a:gd name="connsiteY1" fmla="*/ 0 h 792088"/>
                <a:gd name="connsiteX2" fmla="*/ 1059170 w 1059170"/>
                <a:gd name="connsiteY2" fmla="*/ 792088 h 792088"/>
                <a:gd name="connsiteX3" fmla="*/ 0 w 1059170"/>
                <a:gd name="connsiteY3" fmla="*/ 792088 h 792088"/>
                <a:gd name="connsiteX0" fmla="*/ 0 w 1818027"/>
                <a:gd name="connsiteY0" fmla="*/ 810941 h 810941"/>
                <a:gd name="connsiteX1" fmla="*/ 1288442 w 1818027"/>
                <a:gd name="connsiteY1" fmla="*/ 0 h 810941"/>
                <a:gd name="connsiteX2" fmla="*/ 1818027 w 1818027"/>
                <a:gd name="connsiteY2" fmla="*/ 792088 h 810941"/>
                <a:gd name="connsiteX3" fmla="*/ 0 w 1818027"/>
                <a:gd name="connsiteY3" fmla="*/ 810941 h 810941"/>
                <a:gd name="connsiteX0" fmla="*/ 0 w 1818027"/>
                <a:gd name="connsiteY0" fmla="*/ 730813 h 730813"/>
                <a:gd name="connsiteX1" fmla="*/ 383469 w 1818027"/>
                <a:gd name="connsiteY1" fmla="*/ 0 h 730813"/>
                <a:gd name="connsiteX2" fmla="*/ 1818027 w 1818027"/>
                <a:gd name="connsiteY2" fmla="*/ 711960 h 730813"/>
                <a:gd name="connsiteX3" fmla="*/ 0 w 1818027"/>
                <a:gd name="connsiteY3" fmla="*/ 730813 h 730813"/>
                <a:gd name="connsiteX0" fmla="*/ 0 w 1808600"/>
                <a:gd name="connsiteY0" fmla="*/ 730813 h 1060752"/>
                <a:gd name="connsiteX1" fmla="*/ 383469 w 1808600"/>
                <a:gd name="connsiteY1" fmla="*/ 0 h 1060752"/>
                <a:gd name="connsiteX2" fmla="*/ 1808600 w 1808600"/>
                <a:gd name="connsiteY2" fmla="*/ 1060752 h 1060752"/>
                <a:gd name="connsiteX3" fmla="*/ 0 w 1808600"/>
                <a:gd name="connsiteY3" fmla="*/ 730813 h 1060752"/>
                <a:gd name="connsiteX0" fmla="*/ 0 w 1808600"/>
                <a:gd name="connsiteY0" fmla="*/ 730813 h 1060752"/>
                <a:gd name="connsiteX1" fmla="*/ 397609 w 1808600"/>
                <a:gd name="connsiteY1" fmla="*/ 0 h 1060752"/>
                <a:gd name="connsiteX2" fmla="*/ 1808600 w 1808600"/>
                <a:gd name="connsiteY2" fmla="*/ 1060752 h 1060752"/>
                <a:gd name="connsiteX3" fmla="*/ 0 w 1808600"/>
                <a:gd name="connsiteY3" fmla="*/ 730813 h 1060752"/>
                <a:gd name="connsiteX0" fmla="*/ 0 w 1808600"/>
                <a:gd name="connsiteY0" fmla="*/ 730813 h 1060752"/>
                <a:gd name="connsiteX1" fmla="*/ 388182 w 1808600"/>
                <a:gd name="connsiteY1" fmla="*/ 0 h 1060752"/>
                <a:gd name="connsiteX2" fmla="*/ 1808600 w 1808600"/>
                <a:gd name="connsiteY2" fmla="*/ 1060752 h 1060752"/>
                <a:gd name="connsiteX3" fmla="*/ 0 w 1808600"/>
                <a:gd name="connsiteY3" fmla="*/ 730813 h 1060752"/>
                <a:gd name="connsiteX0" fmla="*/ 0 w 2690006"/>
                <a:gd name="connsiteY0" fmla="*/ 0 h 1107650"/>
                <a:gd name="connsiteX1" fmla="*/ 1269588 w 2690006"/>
                <a:gd name="connsiteY1" fmla="*/ 46898 h 1107650"/>
                <a:gd name="connsiteX2" fmla="*/ 2690006 w 2690006"/>
                <a:gd name="connsiteY2" fmla="*/ 1107650 h 1107650"/>
                <a:gd name="connsiteX3" fmla="*/ 0 w 2690006"/>
                <a:gd name="connsiteY3" fmla="*/ 0 h 1107650"/>
                <a:gd name="connsiteX0" fmla="*/ 0 w 2798414"/>
                <a:gd name="connsiteY0" fmla="*/ 0 h 1131217"/>
                <a:gd name="connsiteX1" fmla="*/ 1377996 w 2798414"/>
                <a:gd name="connsiteY1" fmla="*/ 70465 h 1131217"/>
                <a:gd name="connsiteX2" fmla="*/ 2798414 w 2798414"/>
                <a:gd name="connsiteY2" fmla="*/ 1131217 h 1131217"/>
                <a:gd name="connsiteX3" fmla="*/ 0 w 2798414"/>
                <a:gd name="connsiteY3" fmla="*/ 0 h 1131217"/>
                <a:gd name="connsiteX0" fmla="*/ 0 w 1417387"/>
                <a:gd name="connsiteY0" fmla="*/ 0 h 1065230"/>
                <a:gd name="connsiteX1" fmla="*/ 1377996 w 1417387"/>
                <a:gd name="connsiteY1" fmla="*/ 70465 h 1065230"/>
                <a:gd name="connsiteX2" fmla="*/ 1417387 w 1417387"/>
                <a:gd name="connsiteY2" fmla="*/ 1065230 h 1065230"/>
                <a:gd name="connsiteX3" fmla="*/ 0 w 1417387"/>
                <a:gd name="connsiteY3" fmla="*/ 0 h 1065230"/>
                <a:gd name="connsiteX0" fmla="*/ 0 w 2245262"/>
                <a:gd name="connsiteY0" fmla="*/ 0 h 1065230"/>
                <a:gd name="connsiteX1" fmla="*/ 2245262 w 2245262"/>
                <a:gd name="connsiteY1" fmla="*/ 456964 h 1065230"/>
                <a:gd name="connsiteX2" fmla="*/ 1417387 w 2245262"/>
                <a:gd name="connsiteY2" fmla="*/ 1065230 h 1065230"/>
                <a:gd name="connsiteX3" fmla="*/ 0 w 2245262"/>
                <a:gd name="connsiteY3" fmla="*/ 0 h 1065230"/>
                <a:gd name="connsiteX0" fmla="*/ 0 w 1495831"/>
                <a:gd name="connsiteY0" fmla="*/ 250047 h 1315277"/>
                <a:gd name="connsiteX1" fmla="*/ 1495831 w 1495831"/>
                <a:gd name="connsiteY1" fmla="*/ 0 h 1315277"/>
                <a:gd name="connsiteX2" fmla="*/ 1417387 w 1495831"/>
                <a:gd name="connsiteY2" fmla="*/ 1315277 h 1315277"/>
                <a:gd name="connsiteX3" fmla="*/ 0 w 1495831"/>
                <a:gd name="connsiteY3" fmla="*/ 250047 h 1315277"/>
                <a:gd name="connsiteX0" fmla="*/ 0 w 2235836"/>
                <a:gd name="connsiteY0" fmla="*/ 0 h 1065230"/>
                <a:gd name="connsiteX1" fmla="*/ 2235836 w 2235836"/>
                <a:gd name="connsiteY1" fmla="*/ 456964 h 1065230"/>
                <a:gd name="connsiteX2" fmla="*/ 1417387 w 2235836"/>
                <a:gd name="connsiteY2" fmla="*/ 1065230 h 1065230"/>
                <a:gd name="connsiteX3" fmla="*/ 0 w 2235836"/>
                <a:gd name="connsiteY3" fmla="*/ 0 h 1065230"/>
                <a:gd name="connsiteX0" fmla="*/ 0 w 2235836"/>
                <a:gd name="connsiteY0" fmla="*/ 159874 h 1225104"/>
                <a:gd name="connsiteX1" fmla="*/ 1068635 w 2235836"/>
                <a:gd name="connsiteY1" fmla="*/ 10575 h 1225104"/>
                <a:gd name="connsiteX2" fmla="*/ 2235836 w 2235836"/>
                <a:gd name="connsiteY2" fmla="*/ 616838 h 1225104"/>
                <a:gd name="connsiteX3" fmla="*/ 1417387 w 2235836"/>
                <a:gd name="connsiteY3" fmla="*/ 1225104 h 1225104"/>
                <a:gd name="connsiteX4" fmla="*/ 0 w 2235836"/>
                <a:gd name="connsiteY4" fmla="*/ 159874 h 1225104"/>
                <a:gd name="connsiteX0" fmla="*/ 0 w 2235836"/>
                <a:gd name="connsiteY0" fmla="*/ 149299 h 1214529"/>
                <a:gd name="connsiteX1" fmla="*/ 1068635 w 2235836"/>
                <a:gd name="connsiteY1" fmla="*/ 0 h 1214529"/>
                <a:gd name="connsiteX2" fmla="*/ 2235836 w 2235836"/>
                <a:gd name="connsiteY2" fmla="*/ 606263 h 1214529"/>
                <a:gd name="connsiteX3" fmla="*/ 1417387 w 2235836"/>
                <a:gd name="connsiteY3" fmla="*/ 1214529 h 1214529"/>
                <a:gd name="connsiteX4" fmla="*/ 0 w 2235836"/>
                <a:gd name="connsiteY4" fmla="*/ 149299 h 1214529"/>
                <a:gd name="connsiteX0" fmla="*/ 0 w 2235836"/>
                <a:gd name="connsiteY0" fmla="*/ 149299 h 1214529"/>
                <a:gd name="connsiteX1" fmla="*/ 1068635 w 2235836"/>
                <a:gd name="connsiteY1" fmla="*/ 0 h 1214529"/>
                <a:gd name="connsiteX2" fmla="*/ 2235836 w 2235836"/>
                <a:gd name="connsiteY2" fmla="*/ 606263 h 1214529"/>
                <a:gd name="connsiteX3" fmla="*/ 1417387 w 2235836"/>
                <a:gd name="connsiteY3" fmla="*/ 1214529 h 1214529"/>
                <a:gd name="connsiteX4" fmla="*/ 0 w 2235836"/>
                <a:gd name="connsiteY4" fmla="*/ 149299 h 1214529"/>
                <a:gd name="connsiteX0" fmla="*/ 0 w 2235836"/>
                <a:gd name="connsiteY0" fmla="*/ 182293 h 1247523"/>
                <a:gd name="connsiteX1" fmla="*/ 979081 w 2235836"/>
                <a:gd name="connsiteY1" fmla="*/ 0 h 1247523"/>
                <a:gd name="connsiteX2" fmla="*/ 2235836 w 2235836"/>
                <a:gd name="connsiteY2" fmla="*/ 639257 h 1247523"/>
                <a:gd name="connsiteX3" fmla="*/ 1417387 w 2235836"/>
                <a:gd name="connsiteY3" fmla="*/ 1247523 h 1247523"/>
                <a:gd name="connsiteX4" fmla="*/ 0 w 2235836"/>
                <a:gd name="connsiteY4" fmla="*/ 182293 h 1247523"/>
                <a:gd name="connsiteX0" fmla="*/ 0 w 2235836"/>
                <a:gd name="connsiteY0" fmla="*/ 224713 h 1289943"/>
                <a:gd name="connsiteX1" fmla="*/ 913093 w 2235836"/>
                <a:gd name="connsiteY1" fmla="*/ 0 h 1289943"/>
                <a:gd name="connsiteX2" fmla="*/ 2235836 w 2235836"/>
                <a:gd name="connsiteY2" fmla="*/ 681677 h 1289943"/>
                <a:gd name="connsiteX3" fmla="*/ 1417387 w 2235836"/>
                <a:gd name="connsiteY3" fmla="*/ 1289943 h 1289943"/>
                <a:gd name="connsiteX4" fmla="*/ 0 w 2235836"/>
                <a:gd name="connsiteY4" fmla="*/ 224713 h 1289943"/>
                <a:gd name="connsiteX0" fmla="*/ 0 w 2235836"/>
                <a:gd name="connsiteY0" fmla="*/ 252994 h 1318224"/>
                <a:gd name="connsiteX1" fmla="*/ 766978 w 2235836"/>
                <a:gd name="connsiteY1" fmla="*/ 0 h 1318224"/>
                <a:gd name="connsiteX2" fmla="*/ 2235836 w 2235836"/>
                <a:gd name="connsiteY2" fmla="*/ 709958 h 1318224"/>
                <a:gd name="connsiteX3" fmla="*/ 1417387 w 2235836"/>
                <a:gd name="connsiteY3" fmla="*/ 1318224 h 1318224"/>
                <a:gd name="connsiteX4" fmla="*/ 0 w 2235836"/>
                <a:gd name="connsiteY4" fmla="*/ 252994 h 1318224"/>
                <a:gd name="connsiteX0" fmla="*/ 0 w 2242980"/>
                <a:gd name="connsiteY0" fmla="*/ 252994 h 1318224"/>
                <a:gd name="connsiteX1" fmla="*/ 774122 w 2242980"/>
                <a:gd name="connsiteY1" fmla="*/ 0 h 1318224"/>
                <a:gd name="connsiteX2" fmla="*/ 2242980 w 2242980"/>
                <a:gd name="connsiteY2" fmla="*/ 709958 h 1318224"/>
                <a:gd name="connsiteX3" fmla="*/ 1424531 w 2242980"/>
                <a:gd name="connsiteY3" fmla="*/ 1318224 h 1318224"/>
                <a:gd name="connsiteX4" fmla="*/ 0 w 2242980"/>
                <a:gd name="connsiteY4" fmla="*/ 252994 h 131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2980" h="1318224">
                  <a:moveTo>
                    <a:pt x="0" y="252994"/>
                  </a:moveTo>
                  <a:lnTo>
                    <a:pt x="774122" y="0"/>
                  </a:lnTo>
                  <a:lnTo>
                    <a:pt x="2242980" y="709958"/>
                  </a:lnTo>
                  <a:lnTo>
                    <a:pt x="1424531" y="1318224"/>
                  </a:lnTo>
                  <a:lnTo>
                    <a:pt x="0" y="252994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8" name="等腰三角形 8"/>
            <p:cNvSpPr/>
            <p:nvPr/>
          </p:nvSpPr>
          <p:spPr>
            <a:xfrm>
              <a:off x="3258029" y="3448268"/>
              <a:ext cx="1565479" cy="1016400"/>
            </a:xfrm>
            <a:custGeom>
              <a:avLst/>
              <a:gdLst/>
              <a:ahLst/>
              <a:cxnLst/>
              <a:rect l="l" t="t" r="r" b="b"/>
              <a:pathLst>
                <a:path w="1565479" h="1016400">
                  <a:moveTo>
                    <a:pt x="388182" y="0"/>
                  </a:moveTo>
                  <a:lnTo>
                    <a:pt x="1373962" y="736169"/>
                  </a:lnTo>
                  <a:cubicBezTo>
                    <a:pt x="1429849" y="835734"/>
                    <a:pt x="1494124" y="929330"/>
                    <a:pt x="1565479" y="1016400"/>
                  </a:cubicBezTo>
                  <a:lnTo>
                    <a:pt x="0" y="730813"/>
                  </a:lnTo>
                  <a:close/>
                </a:path>
              </a:pathLst>
            </a:custGeom>
            <a:gradFill>
              <a:gsLst>
                <a:gs pos="95000">
                  <a:schemeClr val="bg1">
                    <a:alpha val="20000"/>
                  </a:schemeClr>
                </a:gs>
                <a:gs pos="0">
                  <a:schemeClr val="bg1">
                    <a:alpha val="20000"/>
                  </a:schemeClr>
                </a:gs>
              </a:gsLst>
              <a:lin ang="48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3670925" y="1279792"/>
            <a:ext cx="1593369" cy="1966413"/>
            <a:chOff x="3708997" y="1619128"/>
            <a:chExt cx="1363375" cy="1682573"/>
          </a:xfrm>
        </p:grpSpPr>
        <p:sp>
          <p:nvSpPr>
            <p:cNvPr id="110" name="等腰三角形 8"/>
            <p:cNvSpPr/>
            <p:nvPr/>
          </p:nvSpPr>
          <p:spPr>
            <a:xfrm>
              <a:off x="3708997" y="2462629"/>
              <a:ext cx="1362677" cy="839072"/>
            </a:xfrm>
            <a:custGeom>
              <a:avLst/>
              <a:gdLst>
                <a:gd name="connsiteX0" fmla="*/ 0 w 1059170"/>
                <a:gd name="connsiteY0" fmla="*/ 792088 h 792088"/>
                <a:gd name="connsiteX1" fmla="*/ 529585 w 1059170"/>
                <a:gd name="connsiteY1" fmla="*/ 0 h 792088"/>
                <a:gd name="connsiteX2" fmla="*/ 1059170 w 1059170"/>
                <a:gd name="connsiteY2" fmla="*/ 792088 h 792088"/>
                <a:gd name="connsiteX3" fmla="*/ 0 w 1059170"/>
                <a:gd name="connsiteY3" fmla="*/ 792088 h 792088"/>
                <a:gd name="connsiteX0" fmla="*/ 0 w 1818027"/>
                <a:gd name="connsiteY0" fmla="*/ 810941 h 810941"/>
                <a:gd name="connsiteX1" fmla="*/ 1288442 w 1818027"/>
                <a:gd name="connsiteY1" fmla="*/ 0 h 810941"/>
                <a:gd name="connsiteX2" fmla="*/ 1818027 w 1818027"/>
                <a:gd name="connsiteY2" fmla="*/ 792088 h 810941"/>
                <a:gd name="connsiteX3" fmla="*/ 0 w 1818027"/>
                <a:gd name="connsiteY3" fmla="*/ 810941 h 810941"/>
                <a:gd name="connsiteX0" fmla="*/ 0 w 1818027"/>
                <a:gd name="connsiteY0" fmla="*/ 730813 h 730813"/>
                <a:gd name="connsiteX1" fmla="*/ 383469 w 1818027"/>
                <a:gd name="connsiteY1" fmla="*/ 0 h 730813"/>
                <a:gd name="connsiteX2" fmla="*/ 1818027 w 1818027"/>
                <a:gd name="connsiteY2" fmla="*/ 711960 h 730813"/>
                <a:gd name="connsiteX3" fmla="*/ 0 w 1818027"/>
                <a:gd name="connsiteY3" fmla="*/ 730813 h 730813"/>
                <a:gd name="connsiteX0" fmla="*/ 0 w 1808600"/>
                <a:gd name="connsiteY0" fmla="*/ 730813 h 1060752"/>
                <a:gd name="connsiteX1" fmla="*/ 383469 w 1808600"/>
                <a:gd name="connsiteY1" fmla="*/ 0 h 1060752"/>
                <a:gd name="connsiteX2" fmla="*/ 1808600 w 1808600"/>
                <a:gd name="connsiteY2" fmla="*/ 1060752 h 1060752"/>
                <a:gd name="connsiteX3" fmla="*/ 0 w 1808600"/>
                <a:gd name="connsiteY3" fmla="*/ 730813 h 1060752"/>
                <a:gd name="connsiteX0" fmla="*/ 0 w 1808600"/>
                <a:gd name="connsiteY0" fmla="*/ 730813 h 1060752"/>
                <a:gd name="connsiteX1" fmla="*/ 397609 w 1808600"/>
                <a:gd name="connsiteY1" fmla="*/ 0 h 1060752"/>
                <a:gd name="connsiteX2" fmla="*/ 1808600 w 1808600"/>
                <a:gd name="connsiteY2" fmla="*/ 1060752 h 1060752"/>
                <a:gd name="connsiteX3" fmla="*/ 0 w 1808600"/>
                <a:gd name="connsiteY3" fmla="*/ 730813 h 1060752"/>
                <a:gd name="connsiteX0" fmla="*/ 0 w 1808600"/>
                <a:gd name="connsiteY0" fmla="*/ 730813 h 1060752"/>
                <a:gd name="connsiteX1" fmla="*/ 388182 w 1808600"/>
                <a:gd name="connsiteY1" fmla="*/ 0 h 1060752"/>
                <a:gd name="connsiteX2" fmla="*/ 1808600 w 1808600"/>
                <a:gd name="connsiteY2" fmla="*/ 1060752 h 1060752"/>
                <a:gd name="connsiteX3" fmla="*/ 0 w 1808600"/>
                <a:gd name="connsiteY3" fmla="*/ 730813 h 1060752"/>
                <a:gd name="connsiteX0" fmla="*/ 0 w 2690006"/>
                <a:gd name="connsiteY0" fmla="*/ 0 h 1107650"/>
                <a:gd name="connsiteX1" fmla="*/ 1269588 w 2690006"/>
                <a:gd name="connsiteY1" fmla="*/ 46898 h 1107650"/>
                <a:gd name="connsiteX2" fmla="*/ 2690006 w 2690006"/>
                <a:gd name="connsiteY2" fmla="*/ 1107650 h 1107650"/>
                <a:gd name="connsiteX3" fmla="*/ 0 w 2690006"/>
                <a:gd name="connsiteY3" fmla="*/ 0 h 1107650"/>
                <a:gd name="connsiteX0" fmla="*/ 0 w 2798414"/>
                <a:gd name="connsiteY0" fmla="*/ 0 h 1131217"/>
                <a:gd name="connsiteX1" fmla="*/ 1377996 w 2798414"/>
                <a:gd name="connsiteY1" fmla="*/ 70465 h 1131217"/>
                <a:gd name="connsiteX2" fmla="*/ 2798414 w 2798414"/>
                <a:gd name="connsiteY2" fmla="*/ 1131217 h 1131217"/>
                <a:gd name="connsiteX3" fmla="*/ 0 w 2798414"/>
                <a:gd name="connsiteY3" fmla="*/ 0 h 1131217"/>
                <a:gd name="connsiteX0" fmla="*/ 0 w 1417387"/>
                <a:gd name="connsiteY0" fmla="*/ 0 h 1065230"/>
                <a:gd name="connsiteX1" fmla="*/ 1377996 w 1417387"/>
                <a:gd name="connsiteY1" fmla="*/ 70465 h 1065230"/>
                <a:gd name="connsiteX2" fmla="*/ 1417387 w 1417387"/>
                <a:gd name="connsiteY2" fmla="*/ 1065230 h 1065230"/>
                <a:gd name="connsiteX3" fmla="*/ 0 w 1417387"/>
                <a:gd name="connsiteY3" fmla="*/ 0 h 1065230"/>
                <a:gd name="connsiteX0" fmla="*/ 0 w 2245262"/>
                <a:gd name="connsiteY0" fmla="*/ 0 h 1065230"/>
                <a:gd name="connsiteX1" fmla="*/ 2245262 w 2245262"/>
                <a:gd name="connsiteY1" fmla="*/ 456964 h 1065230"/>
                <a:gd name="connsiteX2" fmla="*/ 1417387 w 2245262"/>
                <a:gd name="connsiteY2" fmla="*/ 1065230 h 1065230"/>
                <a:gd name="connsiteX3" fmla="*/ 0 w 2245262"/>
                <a:gd name="connsiteY3" fmla="*/ 0 h 1065230"/>
                <a:gd name="connsiteX0" fmla="*/ 0 w 1495831"/>
                <a:gd name="connsiteY0" fmla="*/ 250047 h 1315277"/>
                <a:gd name="connsiteX1" fmla="*/ 1495831 w 1495831"/>
                <a:gd name="connsiteY1" fmla="*/ 0 h 1315277"/>
                <a:gd name="connsiteX2" fmla="*/ 1417387 w 1495831"/>
                <a:gd name="connsiteY2" fmla="*/ 1315277 h 1315277"/>
                <a:gd name="connsiteX3" fmla="*/ 0 w 1495831"/>
                <a:gd name="connsiteY3" fmla="*/ 250047 h 1315277"/>
                <a:gd name="connsiteX0" fmla="*/ 0 w 2235836"/>
                <a:gd name="connsiteY0" fmla="*/ 0 h 1065230"/>
                <a:gd name="connsiteX1" fmla="*/ 2235836 w 2235836"/>
                <a:gd name="connsiteY1" fmla="*/ 456964 h 1065230"/>
                <a:gd name="connsiteX2" fmla="*/ 1417387 w 2235836"/>
                <a:gd name="connsiteY2" fmla="*/ 1065230 h 1065230"/>
                <a:gd name="connsiteX3" fmla="*/ 0 w 2235836"/>
                <a:gd name="connsiteY3" fmla="*/ 0 h 1065230"/>
                <a:gd name="connsiteX0" fmla="*/ 0 w 2914566"/>
                <a:gd name="connsiteY0" fmla="*/ 0 h 1564850"/>
                <a:gd name="connsiteX1" fmla="*/ 2914566 w 2914566"/>
                <a:gd name="connsiteY1" fmla="*/ 956584 h 1564850"/>
                <a:gd name="connsiteX2" fmla="*/ 2096117 w 2914566"/>
                <a:gd name="connsiteY2" fmla="*/ 1564850 h 1564850"/>
                <a:gd name="connsiteX3" fmla="*/ 0 w 2914566"/>
                <a:gd name="connsiteY3" fmla="*/ 0 h 1564850"/>
                <a:gd name="connsiteX0" fmla="*/ 0 w 2914566"/>
                <a:gd name="connsiteY0" fmla="*/ 0 h 1131217"/>
                <a:gd name="connsiteX1" fmla="*/ 2914566 w 2914566"/>
                <a:gd name="connsiteY1" fmla="*/ 956584 h 1131217"/>
                <a:gd name="connsiteX2" fmla="*/ 1403247 w 2914566"/>
                <a:gd name="connsiteY2" fmla="*/ 1131217 h 1131217"/>
                <a:gd name="connsiteX3" fmla="*/ 0 w 2914566"/>
                <a:gd name="connsiteY3" fmla="*/ 0 h 1131217"/>
                <a:gd name="connsiteX0" fmla="*/ 0 w 1403247"/>
                <a:gd name="connsiteY0" fmla="*/ 773234 h 1904451"/>
                <a:gd name="connsiteX1" fmla="*/ 1081053 w 1403247"/>
                <a:gd name="connsiteY1" fmla="*/ 0 h 1904451"/>
                <a:gd name="connsiteX2" fmla="*/ 1403247 w 1403247"/>
                <a:gd name="connsiteY2" fmla="*/ 1904451 h 1904451"/>
                <a:gd name="connsiteX3" fmla="*/ 0 w 1403247"/>
                <a:gd name="connsiteY3" fmla="*/ 773234 h 1904451"/>
                <a:gd name="connsiteX0" fmla="*/ 0 w 1733185"/>
                <a:gd name="connsiteY0" fmla="*/ 0 h 1932495"/>
                <a:gd name="connsiteX1" fmla="*/ 1410991 w 1733185"/>
                <a:gd name="connsiteY1" fmla="*/ 28044 h 1932495"/>
                <a:gd name="connsiteX2" fmla="*/ 1733185 w 1733185"/>
                <a:gd name="connsiteY2" fmla="*/ 1932495 h 1932495"/>
                <a:gd name="connsiteX3" fmla="*/ 0 w 1733185"/>
                <a:gd name="connsiteY3" fmla="*/ 0 h 1932495"/>
                <a:gd name="connsiteX0" fmla="*/ 0 w 1410991"/>
                <a:gd name="connsiteY0" fmla="*/ 0 h 1908928"/>
                <a:gd name="connsiteX1" fmla="*/ 1410991 w 1410991"/>
                <a:gd name="connsiteY1" fmla="*/ 28044 h 1908928"/>
                <a:gd name="connsiteX2" fmla="*/ 319164 w 1410991"/>
                <a:gd name="connsiteY2" fmla="*/ 1908928 h 1908928"/>
                <a:gd name="connsiteX3" fmla="*/ 0 w 1410991"/>
                <a:gd name="connsiteY3" fmla="*/ 0 h 1908928"/>
                <a:gd name="connsiteX0" fmla="*/ 0 w 355189"/>
                <a:gd name="connsiteY0" fmla="*/ 61510 h 1970438"/>
                <a:gd name="connsiteX1" fmla="*/ 355189 w 355189"/>
                <a:gd name="connsiteY1" fmla="*/ 0 h 1970438"/>
                <a:gd name="connsiteX2" fmla="*/ 319164 w 355189"/>
                <a:gd name="connsiteY2" fmla="*/ 1970438 h 1970438"/>
                <a:gd name="connsiteX3" fmla="*/ 0 w 355189"/>
                <a:gd name="connsiteY3" fmla="*/ 61510 h 1970438"/>
                <a:gd name="connsiteX0" fmla="*/ 0 w 355189"/>
                <a:gd name="connsiteY0" fmla="*/ 61510 h 1970438"/>
                <a:gd name="connsiteX1" fmla="*/ 355189 w 355189"/>
                <a:gd name="connsiteY1" fmla="*/ 0 h 1970438"/>
                <a:gd name="connsiteX2" fmla="*/ 339920 w 355189"/>
                <a:gd name="connsiteY2" fmla="*/ 857498 h 1970438"/>
                <a:gd name="connsiteX3" fmla="*/ 319164 w 355189"/>
                <a:gd name="connsiteY3" fmla="*/ 1970438 h 1970438"/>
                <a:gd name="connsiteX4" fmla="*/ 0 w 355189"/>
                <a:gd name="connsiteY4" fmla="*/ 61510 h 1970438"/>
                <a:gd name="connsiteX0" fmla="*/ 0 w 1141198"/>
                <a:gd name="connsiteY0" fmla="*/ 61510 h 1970438"/>
                <a:gd name="connsiteX1" fmla="*/ 355189 w 1141198"/>
                <a:gd name="connsiteY1" fmla="*/ 0 h 1970438"/>
                <a:gd name="connsiteX2" fmla="*/ 1141198 w 1141198"/>
                <a:gd name="connsiteY2" fmla="*/ 1380686 h 1970438"/>
                <a:gd name="connsiteX3" fmla="*/ 319164 w 1141198"/>
                <a:gd name="connsiteY3" fmla="*/ 1970438 h 1970438"/>
                <a:gd name="connsiteX4" fmla="*/ 0 w 1141198"/>
                <a:gd name="connsiteY4" fmla="*/ 61510 h 1970438"/>
                <a:gd name="connsiteX0" fmla="*/ 0 w 2055598"/>
                <a:gd name="connsiteY0" fmla="*/ 645972 h 1970438"/>
                <a:gd name="connsiteX1" fmla="*/ 1269589 w 2055598"/>
                <a:gd name="connsiteY1" fmla="*/ 0 h 1970438"/>
                <a:gd name="connsiteX2" fmla="*/ 2055598 w 2055598"/>
                <a:gd name="connsiteY2" fmla="*/ 1380686 h 1970438"/>
                <a:gd name="connsiteX3" fmla="*/ 1233564 w 2055598"/>
                <a:gd name="connsiteY3" fmla="*/ 1970438 h 1970438"/>
                <a:gd name="connsiteX4" fmla="*/ 0 w 2055598"/>
                <a:gd name="connsiteY4" fmla="*/ 645972 h 1970438"/>
                <a:gd name="connsiteX0" fmla="*/ 0 w 2055598"/>
                <a:gd name="connsiteY0" fmla="*/ 85077 h 1409543"/>
                <a:gd name="connsiteX1" fmla="*/ 317482 w 2055598"/>
                <a:gd name="connsiteY1" fmla="*/ 0 h 1409543"/>
                <a:gd name="connsiteX2" fmla="*/ 2055598 w 2055598"/>
                <a:gd name="connsiteY2" fmla="*/ 819791 h 1409543"/>
                <a:gd name="connsiteX3" fmla="*/ 1233564 w 2055598"/>
                <a:gd name="connsiteY3" fmla="*/ 1409543 h 1409543"/>
                <a:gd name="connsiteX4" fmla="*/ 0 w 2055598"/>
                <a:gd name="connsiteY4" fmla="*/ 85077 h 1409543"/>
                <a:gd name="connsiteX0" fmla="*/ 1043009 w 3098607"/>
                <a:gd name="connsiteY0" fmla="*/ 85077 h 853361"/>
                <a:gd name="connsiteX1" fmla="*/ 1360491 w 3098607"/>
                <a:gd name="connsiteY1" fmla="*/ 0 h 853361"/>
                <a:gd name="connsiteX2" fmla="*/ 3098607 w 3098607"/>
                <a:gd name="connsiteY2" fmla="*/ 819791 h 853361"/>
                <a:gd name="connsiteX3" fmla="*/ 0 w 3098607"/>
                <a:gd name="connsiteY3" fmla="*/ 853361 h 853361"/>
                <a:gd name="connsiteX4" fmla="*/ 1043009 w 3098607"/>
                <a:gd name="connsiteY4" fmla="*/ 85077 h 853361"/>
                <a:gd name="connsiteX0" fmla="*/ 1043009 w 1360491"/>
                <a:gd name="connsiteY0" fmla="*/ 85077 h 853361"/>
                <a:gd name="connsiteX1" fmla="*/ 1360491 w 1360491"/>
                <a:gd name="connsiteY1" fmla="*/ 0 h 853361"/>
                <a:gd name="connsiteX2" fmla="*/ 737193 w 1360491"/>
                <a:gd name="connsiteY2" fmla="*/ 744377 h 853361"/>
                <a:gd name="connsiteX3" fmla="*/ 0 w 1360491"/>
                <a:gd name="connsiteY3" fmla="*/ 853361 h 853361"/>
                <a:gd name="connsiteX4" fmla="*/ 1043009 w 1360491"/>
                <a:gd name="connsiteY4" fmla="*/ 85077 h 853361"/>
                <a:gd name="connsiteX0" fmla="*/ 1043009 w 1379345"/>
                <a:gd name="connsiteY0" fmla="*/ 85077 h 853361"/>
                <a:gd name="connsiteX1" fmla="*/ 1379345 w 1379345"/>
                <a:gd name="connsiteY1" fmla="*/ 0 h 853361"/>
                <a:gd name="connsiteX2" fmla="*/ 737193 w 1379345"/>
                <a:gd name="connsiteY2" fmla="*/ 744377 h 853361"/>
                <a:gd name="connsiteX3" fmla="*/ 0 w 1379345"/>
                <a:gd name="connsiteY3" fmla="*/ 853361 h 853361"/>
                <a:gd name="connsiteX4" fmla="*/ 1043009 w 1379345"/>
                <a:gd name="connsiteY4" fmla="*/ 85077 h 853361"/>
                <a:gd name="connsiteX0" fmla="*/ 1043009 w 1379345"/>
                <a:gd name="connsiteY0" fmla="*/ 85077 h 853361"/>
                <a:gd name="connsiteX1" fmla="*/ 1379345 w 1379345"/>
                <a:gd name="connsiteY1" fmla="*/ 0 h 853361"/>
                <a:gd name="connsiteX2" fmla="*/ 737193 w 1379345"/>
                <a:gd name="connsiteY2" fmla="*/ 744377 h 853361"/>
                <a:gd name="connsiteX3" fmla="*/ 0 w 1379345"/>
                <a:gd name="connsiteY3" fmla="*/ 853361 h 853361"/>
                <a:gd name="connsiteX4" fmla="*/ 1043009 w 1379345"/>
                <a:gd name="connsiteY4" fmla="*/ 85077 h 853361"/>
                <a:gd name="connsiteX0" fmla="*/ 1035865 w 1372201"/>
                <a:gd name="connsiteY0" fmla="*/ 85077 h 846217"/>
                <a:gd name="connsiteX1" fmla="*/ 1372201 w 1372201"/>
                <a:gd name="connsiteY1" fmla="*/ 0 h 846217"/>
                <a:gd name="connsiteX2" fmla="*/ 730049 w 1372201"/>
                <a:gd name="connsiteY2" fmla="*/ 744377 h 846217"/>
                <a:gd name="connsiteX3" fmla="*/ 0 w 1372201"/>
                <a:gd name="connsiteY3" fmla="*/ 846217 h 846217"/>
                <a:gd name="connsiteX4" fmla="*/ 1035865 w 1372201"/>
                <a:gd name="connsiteY4" fmla="*/ 85077 h 846217"/>
                <a:gd name="connsiteX0" fmla="*/ 1026340 w 1362676"/>
                <a:gd name="connsiteY0" fmla="*/ 85077 h 843835"/>
                <a:gd name="connsiteX1" fmla="*/ 1362676 w 1362676"/>
                <a:gd name="connsiteY1" fmla="*/ 0 h 843835"/>
                <a:gd name="connsiteX2" fmla="*/ 720524 w 1362676"/>
                <a:gd name="connsiteY2" fmla="*/ 744377 h 843835"/>
                <a:gd name="connsiteX3" fmla="*/ 0 w 1362676"/>
                <a:gd name="connsiteY3" fmla="*/ 843835 h 843835"/>
                <a:gd name="connsiteX4" fmla="*/ 1026340 w 1362676"/>
                <a:gd name="connsiteY4" fmla="*/ 85077 h 843835"/>
                <a:gd name="connsiteX0" fmla="*/ 1028722 w 1365058"/>
                <a:gd name="connsiteY0" fmla="*/ 85077 h 843835"/>
                <a:gd name="connsiteX1" fmla="*/ 1365058 w 1365058"/>
                <a:gd name="connsiteY1" fmla="*/ 0 h 843835"/>
                <a:gd name="connsiteX2" fmla="*/ 722906 w 1365058"/>
                <a:gd name="connsiteY2" fmla="*/ 744377 h 843835"/>
                <a:gd name="connsiteX3" fmla="*/ 0 w 1365058"/>
                <a:gd name="connsiteY3" fmla="*/ 843835 h 843835"/>
                <a:gd name="connsiteX4" fmla="*/ 1028722 w 1365058"/>
                <a:gd name="connsiteY4" fmla="*/ 85077 h 843835"/>
                <a:gd name="connsiteX0" fmla="*/ 1028722 w 1362677"/>
                <a:gd name="connsiteY0" fmla="*/ 80314 h 839072"/>
                <a:gd name="connsiteX1" fmla="*/ 1362677 w 1362677"/>
                <a:gd name="connsiteY1" fmla="*/ 0 h 839072"/>
                <a:gd name="connsiteX2" fmla="*/ 722906 w 1362677"/>
                <a:gd name="connsiteY2" fmla="*/ 739614 h 839072"/>
                <a:gd name="connsiteX3" fmla="*/ 0 w 1362677"/>
                <a:gd name="connsiteY3" fmla="*/ 839072 h 839072"/>
                <a:gd name="connsiteX4" fmla="*/ 1028722 w 1362677"/>
                <a:gd name="connsiteY4" fmla="*/ 80314 h 83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2677" h="839072">
                  <a:moveTo>
                    <a:pt x="1028722" y="80314"/>
                  </a:moveTo>
                  <a:lnTo>
                    <a:pt x="1362677" y="0"/>
                  </a:lnTo>
                  <a:lnTo>
                    <a:pt x="722906" y="739614"/>
                  </a:lnTo>
                  <a:lnTo>
                    <a:pt x="0" y="839072"/>
                  </a:lnTo>
                  <a:lnTo>
                    <a:pt x="1028722" y="80314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1" name="等腰三角形 8"/>
            <p:cNvSpPr/>
            <p:nvPr/>
          </p:nvSpPr>
          <p:spPr>
            <a:xfrm>
              <a:off x="3711646" y="1619128"/>
              <a:ext cx="1028390" cy="1680539"/>
            </a:xfrm>
            <a:custGeom>
              <a:avLst/>
              <a:gdLst>
                <a:gd name="connsiteX0" fmla="*/ 0 w 1059170"/>
                <a:gd name="connsiteY0" fmla="*/ 792088 h 792088"/>
                <a:gd name="connsiteX1" fmla="*/ 529585 w 1059170"/>
                <a:gd name="connsiteY1" fmla="*/ 0 h 792088"/>
                <a:gd name="connsiteX2" fmla="*/ 1059170 w 1059170"/>
                <a:gd name="connsiteY2" fmla="*/ 792088 h 792088"/>
                <a:gd name="connsiteX3" fmla="*/ 0 w 1059170"/>
                <a:gd name="connsiteY3" fmla="*/ 792088 h 792088"/>
                <a:gd name="connsiteX0" fmla="*/ 0 w 1818027"/>
                <a:gd name="connsiteY0" fmla="*/ 810941 h 810941"/>
                <a:gd name="connsiteX1" fmla="*/ 1288442 w 1818027"/>
                <a:gd name="connsiteY1" fmla="*/ 0 h 810941"/>
                <a:gd name="connsiteX2" fmla="*/ 1818027 w 1818027"/>
                <a:gd name="connsiteY2" fmla="*/ 792088 h 810941"/>
                <a:gd name="connsiteX3" fmla="*/ 0 w 1818027"/>
                <a:gd name="connsiteY3" fmla="*/ 810941 h 810941"/>
                <a:gd name="connsiteX0" fmla="*/ 0 w 1818027"/>
                <a:gd name="connsiteY0" fmla="*/ 730813 h 730813"/>
                <a:gd name="connsiteX1" fmla="*/ 383469 w 1818027"/>
                <a:gd name="connsiteY1" fmla="*/ 0 h 730813"/>
                <a:gd name="connsiteX2" fmla="*/ 1818027 w 1818027"/>
                <a:gd name="connsiteY2" fmla="*/ 711960 h 730813"/>
                <a:gd name="connsiteX3" fmla="*/ 0 w 1818027"/>
                <a:gd name="connsiteY3" fmla="*/ 730813 h 730813"/>
                <a:gd name="connsiteX0" fmla="*/ 0 w 1808600"/>
                <a:gd name="connsiteY0" fmla="*/ 730813 h 1060752"/>
                <a:gd name="connsiteX1" fmla="*/ 383469 w 1808600"/>
                <a:gd name="connsiteY1" fmla="*/ 0 h 1060752"/>
                <a:gd name="connsiteX2" fmla="*/ 1808600 w 1808600"/>
                <a:gd name="connsiteY2" fmla="*/ 1060752 h 1060752"/>
                <a:gd name="connsiteX3" fmla="*/ 0 w 1808600"/>
                <a:gd name="connsiteY3" fmla="*/ 730813 h 1060752"/>
                <a:gd name="connsiteX0" fmla="*/ 0 w 1808600"/>
                <a:gd name="connsiteY0" fmla="*/ 730813 h 1060752"/>
                <a:gd name="connsiteX1" fmla="*/ 397609 w 1808600"/>
                <a:gd name="connsiteY1" fmla="*/ 0 h 1060752"/>
                <a:gd name="connsiteX2" fmla="*/ 1808600 w 1808600"/>
                <a:gd name="connsiteY2" fmla="*/ 1060752 h 1060752"/>
                <a:gd name="connsiteX3" fmla="*/ 0 w 1808600"/>
                <a:gd name="connsiteY3" fmla="*/ 730813 h 1060752"/>
                <a:gd name="connsiteX0" fmla="*/ 0 w 1808600"/>
                <a:gd name="connsiteY0" fmla="*/ 730813 h 1060752"/>
                <a:gd name="connsiteX1" fmla="*/ 388182 w 1808600"/>
                <a:gd name="connsiteY1" fmla="*/ 0 h 1060752"/>
                <a:gd name="connsiteX2" fmla="*/ 1808600 w 1808600"/>
                <a:gd name="connsiteY2" fmla="*/ 1060752 h 1060752"/>
                <a:gd name="connsiteX3" fmla="*/ 0 w 1808600"/>
                <a:gd name="connsiteY3" fmla="*/ 730813 h 1060752"/>
                <a:gd name="connsiteX0" fmla="*/ 714754 w 2523354"/>
                <a:gd name="connsiteY0" fmla="*/ 645972 h 975911"/>
                <a:gd name="connsiteX1" fmla="*/ 0 w 2523354"/>
                <a:gd name="connsiteY1" fmla="*/ 0 h 975911"/>
                <a:gd name="connsiteX2" fmla="*/ 2523354 w 2523354"/>
                <a:gd name="connsiteY2" fmla="*/ 975911 h 975911"/>
                <a:gd name="connsiteX3" fmla="*/ 714754 w 2523354"/>
                <a:gd name="connsiteY3" fmla="*/ 645972 h 975911"/>
                <a:gd name="connsiteX0" fmla="*/ 0 w 3425297"/>
                <a:gd name="connsiteY0" fmla="*/ 1682921 h 1682921"/>
                <a:gd name="connsiteX1" fmla="*/ 901943 w 3425297"/>
                <a:gd name="connsiteY1" fmla="*/ 0 h 1682921"/>
                <a:gd name="connsiteX2" fmla="*/ 3425297 w 3425297"/>
                <a:gd name="connsiteY2" fmla="*/ 975911 h 1682921"/>
                <a:gd name="connsiteX3" fmla="*/ 0 w 3425297"/>
                <a:gd name="connsiteY3" fmla="*/ 1682921 h 1682921"/>
                <a:gd name="connsiteX0" fmla="*/ 0 w 1040315"/>
                <a:gd name="connsiteY0" fmla="*/ 1682921 h 1682921"/>
                <a:gd name="connsiteX1" fmla="*/ 901943 w 1040315"/>
                <a:gd name="connsiteY1" fmla="*/ 0 h 1682921"/>
                <a:gd name="connsiteX2" fmla="*/ 1040315 w 1040315"/>
                <a:gd name="connsiteY2" fmla="*/ 919350 h 1682921"/>
                <a:gd name="connsiteX3" fmla="*/ 0 w 1040315"/>
                <a:gd name="connsiteY3" fmla="*/ 1682921 h 1682921"/>
                <a:gd name="connsiteX0" fmla="*/ 0 w 1030790"/>
                <a:gd name="connsiteY0" fmla="*/ 1680539 h 1680539"/>
                <a:gd name="connsiteX1" fmla="*/ 892418 w 1030790"/>
                <a:gd name="connsiteY1" fmla="*/ 0 h 1680539"/>
                <a:gd name="connsiteX2" fmla="*/ 1030790 w 1030790"/>
                <a:gd name="connsiteY2" fmla="*/ 919350 h 1680539"/>
                <a:gd name="connsiteX3" fmla="*/ 0 w 1030790"/>
                <a:gd name="connsiteY3" fmla="*/ 1680539 h 1680539"/>
                <a:gd name="connsiteX0" fmla="*/ 0 w 1028390"/>
                <a:gd name="connsiteY0" fmla="*/ 1680539 h 1680539"/>
                <a:gd name="connsiteX1" fmla="*/ 892418 w 1028390"/>
                <a:gd name="connsiteY1" fmla="*/ 0 h 1680539"/>
                <a:gd name="connsiteX2" fmla="*/ 1028390 w 1028390"/>
                <a:gd name="connsiteY2" fmla="*/ 928950 h 1680539"/>
                <a:gd name="connsiteX3" fmla="*/ 0 w 1028390"/>
                <a:gd name="connsiteY3" fmla="*/ 1680539 h 168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8390" h="1680539">
                  <a:moveTo>
                    <a:pt x="0" y="1680539"/>
                  </a:moveTo>
                  <a:lnTo>
                    <a:pt x="892418" y="0"/>
                  </a:lnTo>
                  <a:lnTo>
                    <a:pt x="1028390" y="928950"/>
                  </a:lnTo>
                  <a:lnTo>
                    <a:pt x="0" y="1680539"/>
                  </a:ln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100000">
                  <a:schemeClr val="tx2"/>
                </a:gs>
              </a:gsLst>
              <a:lin ang="6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2" name="等腰三角形 8"/>
            <p:cNvSpPr/>
            <p:nvPr/>
          </p:nvSpPr>
          <p:spPr>
            <a:xfrm>
              <a:off x="4601833" y="1619130"/>
              <a:ext cx="470539" cy="928862"/>
            </a:xfrm>
            <a:custGeom>
              <a:avLst/>
              <a:gdLst>
                <a:gd name="connsiteX0" fmla="*/ 0 w 1059170"/>
                <a:gd name="connsiteY0" fmla="*/ 792088 h 792088"/>
                <a:gd name="connsiteX1" fmla="*/ 529585 w 1059170"/>
                <a:gd name="connsiteY1" fmla="*/ 0 h 792088"/>
                <a:gd name="connsiteX2" fmla="*/ 1059170 w 1059170"/>
                <a:gd name="connsiteY2" fmla="*/ 792088 h 792088"/>
                <a:gd name="connsiteX3" fmla="*/ 0 w 1059170"/>
                <a:gd name="connsiteY3" fmla="*/ 792088 h 792088"/>
                <a:gd name="connsiteX0" fmla="*/ 0 w 1818027"/>
                <a:gd name="connsiteY0" fmla="*/ 810941 h 810941"/>
                <a:gd name="connsiteX1" fmla="*/ 1288442 w 1818027"/>
                <a:gd name="connsiteY1" fmla="*/ 0 h 810941"/>
                <a:gd name="connsiteX2" fmla="*/ 1818027 w 1818027"/>
                <a:gd name="connsiteY2" fmla="*/ 792088 h 810941"/>
                <a:gd name="connsiteX3" fmla="*/ 0 w 1818027"/>
                <a:gd name="connsiteY3" fmla="*/ 810941 h 810941"/>
                <a:gd name="connsiteX0" fmla="*/ 0 w 1818027"/>
                <a:gd name="connsiteY0" fmla="*/ 730813 h 730813"/>
                <a:gd name="connsiteX1" fmla="*/ 383469 w 1818027"/>
                <a:gd name="connsiteY1" fmla="*/ 0 h 730813"/>
                <a:gd name="connsiteX2" fmla="*/ 1818027 w 1818027"/>
                <a:gd name="connsiteY2" fmla="*/ 711960 h 730813"/>
                <a:gd name="connsiteX3" fmla="*/ 0 w 1818027"/>
                <a:gd name="connsiteY3" fmla="*/ 730813 h 730813"/>
                <a:gd name="connsiteX0" fmla="*/ 0 w 1808600"/>
                <a:gd name="connsiteY0" fmla="*/ 730813 h 1060752"/>
                <a:gd name="connsiteX1" fmla="*/ 383469 w 1808600"/>
                <a:gd name="connsiteY1" fmla="*/ 0 h 1060752"/>
                <a:gd name="connsiteX2" fmla="*/ 1808600 w 1808600"/>
                <a:gd name="connsiteY2" fmla="*/ 1060752 h 1060752"/>
                <a:gd name="connsiteX3" fmla="*/ 0 w 1808600"/>
                <a:gd name="connsiteY3" fmla="*/ 730813 h 1060752"/>
                <a:gd name="connsiteX0" fmla="*/ 0 w 1808600"/>
                <a:gd name="connsiteY0" fmla="*/ 730813 h 1060752"/>
                <a:gd name="connsiteX1" fmla="*/ 397609 w 1808600"/>
                <a:gd name="connsiteY1" fmla="*/ 0 h 1060752"/>
                <a:gd name="connsiteX2" fmla="*/ 1808600 w 1808600"/>
                <a:gd name="connsiteY2" fmla="*/ 1060752 h 1060752"/>
                <a:gd name="connsiteX3" fmla="*/ 0 w 1808600"/>
                <a:gd name="connsiteY3" fmla="*/ 730813 h 1060752"/>
                <a:gd name="connsiteX0" fmla="*/ 0 w 1808600"/>
                <a:gd name="connsiteY0" fmla="*/ 730813 h 1060752"/>
                <a:gd name="connsiteX1" fmla="*/ 388182 w 1808600"/>
                <a:gd name="connsiteY1" fmla="*/ 0 h 1060752"/>
                <a:gd name="connsiteX2" fmla="*/ 1808600 w 1808600"/>
                <a:gd name="connsiteY2" fmla="*/ 1060752 h 1060752"/>
                <a:gd name="connsiteX3" fmla="*/ 0 w 1808600"/>
                <a:gd name="connsiteY3" fmla="*/ 730813 h 1060752"/>
                <a:gd name="connsiteX0" fmla="*/ 714754 w 2523354"/>
                <a:gd name="connsiteY0" fmla="*/ 645972 h 975911"/>
                <a:gd name="connsiteX1" fmla="*/ 0 w 2523354"/>
                <a:gd name="connsiteY1" fmla="*/ 0 h 975911"/>
                <a:gd name="connsiteX2" fmla="*/ 2523354 w 2523354"/>
                <a:gd name="connsiteY2" fmla="*/ 975911 h 975911"/>
                <a:gd name="connsiteX3" fmla="*/ 714754 w 2523354"/>
                <a:gd name="connsiteY3" fmla="*/ 645972 h 975911"/>
                <a:gd name="connsiteX0" fmla="*/ 0 w 3425297"/>
                <a:gd name="connsiteY0" fmla="*/ 1682921 h 1682921"/>
                <a:gd name="connsiteX1" fmla="*/ 901943 w 3425297"/>
                <a:gd name="connsiteY1" fmla="*/ 0 h 1682921"/>
                <a:gd name="connsiteX2" fmla="*/ 3425297 w 3425297"/>
                <a:gd name="connsiteY2" fmla="*/ 975911 h 1682921"/>
                <a:gd name="connsiteX3" fmla="*/ 0 w 3425297"/>
                <a:gd name="connsiteY3" fmla="*/ 1682921 h 1682921"/>
                <a:gd name="connsiteX0" fmla="*/ 0 w 1040315"/>
                <a:gd name="connsiteY0" fmla="*/ 1682921 h 1682921"/>
                <a:gd name="connsiteX1" fmla="*/ 901943 w 1040315"/>
                <a:gd name="connsiteY1" fmla="*/ 0 h 1682921"/>
                <a:gd name="connsiteX2" fmla="*/ 1040315 w 1040315"/>
                <a:gd name="connsiteY2" fmla="*/ 919350 h 1682921"/>
                <a:gd name="connsiteX3" fmla="*/ 0 w 1040315"/>
                <a:gd name="connsiteY3" fmla="*/ 1682921 h 1682921"/>
                <a:gd name="connsiteX0" fmla="*/ 347109 w 1387424"/>
                <a:gd name="connsiteY0" fmla="*/ 1565086 h 1565086"/>
                <a:gd name="connsiteX1" fmla="*/ 0 w 1387424"/>
                <a:gd name="connsiteY1" fmla="*/ 0 h 1565086"/>
                <a:gd name="connsiteX2" fmla="*/ 1387424 w 1387424"/>
                <a:gd name="connsiteY2" fmla="*/ 801515 h 1565086"/>
                <a:gd name="connsiteX3" fmla="*/ 347109 w 1387424"/>
                <a:gd name="connsiteY3" fmla="*/ 1565086 h 1565086"/>
                <a:gd name="connsiteX0" fmla="*/ 139719 w 1387424"/>
                <a:gd name="connsiteY0" fmla="*/ 900496 h 900496"/>
                <a:gd name="connsiteX1" fmla="*/ 0 w 1387424"/>
                <a:gd name="connsiteY1" fmla="*/ 0 h 900496"/>
                <a:gd name="connsiteX2" fmla="*/ 1387424 w 1387424"/>
                <a:gd name="connsiteY2" fmla="*/ 801515 h 900496"/>
                <a:gd name="connsiteX3" fmla="*/ 139719 w 1387424"/>
                <a:gd name="connsiteY3" fmla="*/ 900496 h 900496"/>
                <a:gd name="connsiteX0" fmla="*/ 139719 w 477737"/>
                <a:gd name="connsiteY0" fmla="*/ 900496 h 900496"/>
                <a:gd name="connsiteX1" fmla="*/ 0 w 477737"/>
                <a:gd name="connsiteY1" fmla="*/ 0 h 900496"/>
                <a:gd name="connsiteX2" fmla="*/ 477737 w 477737"/>
                <a:gd name="connsiteY2" fmla="*/ 843936 h 900496"/>
                <a:gd name="connsiteX3" fmla="*/ 139719 w 477737"/>
                <a:gd name="connsiteY3" fmla="*/ 900496 h 900496"/>
                <a:gd name="connsiteX0" fmla="*/ 139719 w 477737"/>
                <a:gd name="connsiteY0" fmla="*/ 924063 h 924063"/>
                <a:gd name="connsiteX1" fmla="*/ 0 w 477737"/>
                <a:gd name="connsiteY1" fmla="*/ 0 h 924063"/>
                <a:gd name="connsiteX2" fmla="*/ 477737 w 477737"/>
                <a:gd name="connsiteY2" fmla="*/ 843936 h 924063"/>
                <a:gd name="connsiteX3" fmla="*/ 139719 w 477737"/>
                <a:gd name="connsiteY3" fmla="*/ 924063 h 924063"/>
                <a:gd name="connsiteX0" fmla="*/ 139719 w 477737"/>
                <a:gd name="connsiteY0" fmla="*/ 928862 h 928862"/>
                <a:gd name="connsiteX1" fmla="*/ 0 w 477737"/>
                <a:gd name="connsiteY1" fmla="*/ 0 h 928862"/>
                <a:gd name="connsiteX2" fmla="*/ 477737 w 477737"/>
                <a:gd name="connsiteY2" fmla="*/ 843936 h 928862"/>
                <a:gd name="connsiteX3" fmla="*/ 139719 w 477737"/>
                <a:gd name="connsiteY3" fmla="*/ 928862 h 928862"/>
                <a:gd name="connsiteX0" fmla="*/ 132520 w 470538"/>
                <a:gd name="connsiteY0" fmla="*/ 928862 h 928862"/>
                <a:gd name="connsiteX1" fmla="*/ 0 w 470538"/>
                <a:gd name="connsiteY1" fmla="*/ 0 h 928862"/>
                <a:gd name="connsiteX2" fmla="*/ 470538 w 470538"/>
                <a:gd name="connsiteY2" fmla="*/ 843936 h 928862"/>
                <a:gd name="connsiteX3" fmla="*/ 132520 w 470538"/>
                <a:gd name="connsiteY3" fmla="*/ 928862 h 928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538" h="928862">
                  <a:moveTo>
                    <a:pt x="132520" y="928862"/>
                  </a:moveTo>
                  <a:lnTo>
                    <a:pt x="0" y="0"/>
                  </a:lnTo>
                  <a:lnTo>
                    <a:pt x="470538" y="843936"/>
                  </a:lnTo>
                  <a:lnTo>
                    <a:pt x="132520" y="928862"/>
                  </a:lnTo>
                  <a:close/>
                </a:path>
              </a:pathLst>
            </a:custGeom>
            <a:gradFill>
              <a:gsLst>
                <a:gs pos="24000">
                  <a:schemeClr val="bg2">
                    <a:lumMod val="64000"/>
                    <a:lumOff val="36000"/>
                  </a:schemeClr>
                </a:gs>
                <a:gs pos="100000">
                  <a:schemeClr val="tx2"/>
                </a:gs>
              </a:gsLst>
              <a:lin ang="6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3" name="等腰三角形 8"/>
            <p:cNvSpPr/>
            <p:nvPr/>
          </p:nvSpPr>
          <p:spPr>
            <a:xfrm>
              <a:off x="3715061" y="1619128"/>
              <a:ext cx="894532" cy="1680539"/>
            </a:xfrm>
            <a:custGeom>
              <a:avLst/>
              <a:gdLst/>
              <a:ahLst/>
              <a:cxnLst/>
              <a:rect l="l" t="t" r="r" b="b"/>
              <a:pathLst>
                <a:path w="894532" h="1680539">
                  <a:moveTo>
                    <a:pt x="892418" y="0"/>
                  </a:moveTo>
                  <a:lnTo>
                    <a:pt x="894532" y="14045"/>
                  </a:lnTo>
                  <a:cubicBezTo>
                    <a:pt x="683384" y="377592"/>
                    <a:pt x="562167" y="806849"/>
                    <a:pt x="560747" y="1266455"/>
                  </a:cubicBezTo>
                  <a:lnTo>
                    <a:pt x="0" y="1680539"/>
                  </a:lnTo>
                  <a:close/>
                </a:path>
              </a:pathLst>
            </a:custGeom>
            <a:gradFill>
              <a:gsLst>
                <a:gs pos="95000">
                  <a:schemeClr val="bg1">
                    <a:alpha val="20000"/>
                  </a:schemeClr>
                </a:gs>
                <a:gs pos="0">
                  <a:schemeClr val="bg1">
                    <a:alpha val="20000"/>
                  </a:schemeClr>
                </a:gs>
              </a:gsLst>
              <a:lin ang="48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3633817" y="2346003"/>
            <a:ext cx="2599100" cy="2311189"/>
            <a:chOff x="3677245" y="2531438"/>
            <a:chExt cx="2223935" cy="1977582"/>
          </a:xfrm>
        </p:grpSpPr>
        <p:sp>
          <p:nvSpPr>
            <p:cNvPr id="115" name="等腰三角形 8"/>
            <p:cNvSpPr/>
            <p:nvPr/>
          </p:nvSpPr>
          <p:spPr>
            <a:xfrm>
              <a:off x="3677245" y="2595039"/>
              <a:ext cx="1403247" cy="1909213"/>
            </a:xfrm>
            <a:custGeom>
              <a:avLst/>
              <a:gdLst>
                <a:gd name="connsiteX0" fmla="*/ 0 w 1059170"/>
                <a:gd name="connsiteY0" fmla="*/ 792088 h 792088"/>
                <a:gd name="connsiteX1" fmla="*/ 529585 w 1059170"/>
                <a:gd name="connsiteY1" fmla="*/ 0 h 792088"/>
                <a:gd name="connsiteX2" fmla="*/ 1059170 w 1059170"/>
                <a:gd name="connsiteY2" fmla="*/ 792088 h 792088"/>
                <a:gd name="connsiteX3" fmla="*/ 0 w 1059170"/>
                <a:gd name="connsiteY3" fmla="*/ 792088 h 792088"/>
                <a:gd name="connsiteX0" fmla="*/ 0 w 1818027"/>
                <a:gd name="connsiteY0" fmla="*/ 810941 h 810941"/>
                <a:gd name="connsiteX1" fmla="*/ 1288442 w 1818027"/>
                <a:gd name="connsiteY1" fmla="*/ 0 h 810941"/>
                <a:gd name="connsiteX2" fmla="*/ 1818027 w 1818027"/>
                <a:gd name="connsiteY2" fmla="*/ 792088 h 810941"/>
                <a:gd name="connsiteX3" fmla="*/ 0 w 1818027"/>
                <a:gd name="connsiteY3" fmla="*/ 810941 h 810941"/>
                <a:gd name="connsiteX0" fmla="*/ 0 w 1818027"/>
                <a:gd name="connsiteY0" fmla="*/ 730813 h 730813"/>
                <a:gd name="connsiteX1" fmla="*/ 383469 w 1818027"/>
                <a:gd name="connsiteY1" fmla="*/ 0 h 730813"/>
                <a:gd name="connsiteX2" fmla="*/ 1818027 w 1818027"/>
                <a:gd name="connsiteY2" fmla="*/ 711960 h 730813"/>
                <a:gd name="connsiteX3" fmla="*/ 0 w 1818027"/>
                <a:gd name="connsiteY3" fmla="*/ 730813 h 730813"/>
                <a:gd name="connsiteX0" fmla="*/ 0 w 1808600"/>
                <a:gd name="connsiteY0" fmla="*/ 730813 h 1060752"/>
                <a:gd name="connsiteX1" fmla="*/ 383469 w 1808600"/>
                <a:gd name="connsiteY1" fmla="*/ 0 h 1060752"/>
                <a:gd name="connsiteX2" fmla="*/ 1808600 w 1808600"/>
                <a:gd name="connsiteY2" fmla="*/ 1060752 h 1060752"/>
                <a:gd name="connsiteX3" fmla="*/ 0 w 1808600"/>
                <a:gd name="connsiteY3" fmla="*/ 730813 h 1060752"/>
                <a:gd name="connsiteX0" fmla="*/ 0 w 1808600"/>
                <a:gd name="connsiteY0" fmla="*/ 730813 h 1060752"/>
                <a:gd name="connsiteX1" fmla="*/ 397609 w 1808600"/>
                <a:gd name="connsiteY1" fmla="*/ 0 h 1060752"/>
                <a:gd name="connsiteX2" fmla="*/ 1808600 w 1808600"/>
                <a:gd name="connsiteY2" fmla="*/ 1060752 h 1060752"/>
                <a:gd name="connsiteX3" fmla="*/ 0 w 1808600"/>
                <a:gd name="connsiteY3" fmla="*/ 730813 h 1060752"/>
                <a:gd name="connsiteX0" fmla="*/ 0 w 1808600"/>
                <a:gd name="connsiteY0" fmla="*/ 730813 h 1060752"/>
                <a:gd name="connsiteX1" fmla="*/ 388182 w 1808600"/>
                <a:gd name="connsiteY1" fmla="*/ 0 h 1060752"/>
                <a:gd name="connsiteX2" fmla="*/ 1808600 w 1808600"/>
                <a:gd name="connsiteY2" fmla="*/ 1060752 h 1060752"/>
                <a:gd name="connsiteX3" fmla="*/ 0 w 1808600"/>
                <a:gd name="connsiteY3" fmla="*/ 730813 h 1060752"/>
                <a:gd name="connsiteX0" fmla="*/ 0 w 2690006"/>
                <a:gd name="connsiteY0" fmla="*/ 0 h 1107650"/>
                <a:gd name="connsiteX1" fmla="*/ 1269588 w 2690006"/>
                <a:gd name="connsiteY1" fmla="*/ 46898 h 1107650"/>
                <a:gd name="connsiteX2" fmla="*/ 2690006 w 2690006"/>
                <a:gd name="connsiteY2" fmla="*/ 1107650 h 1107650"/>
                <a:gd name="connsiteX3" fmla="*/ 0 w 2690006"/>
                <a:gd name="connsiteY3" fmla="*/ 0 h 1107650"/>
                <a:gd name="connsiteX0" fmla="*/ 0 w 2798414"/>
                <a:gd name="connsiteY0" fmla="*/ 0 h 1131217"/>
                <a:gd name="connsiteX1" fmla="*/ 1377996 w 2798414"/>
                <a:gd name="connsiteY1" fmla="*/ 70465 h 1131217"/>
                <a:gd name="connsiteX2" fmla="*/ 2798414 w 2798414"/>
                <a:gd name="connsiteY2" fmla="*/ 1131217 h 1131217"/>
                <a:gd name="connsiteX3" fmla="*/ 0 w 2798414"/>
                <a:gd name="connsiteY3" fmla="*/ 0 h 1131217"/>
                <a:gd name="connsiteX0" fmla="*/ 0 w 1417387"/>
                <a:gd name="connsiteY0" fmla="*/ 0 h 1065230"/>
                <a:gd name="connsiteX1" fmla="*/ 1377996 w 1417387"/>
                <a:gd name="connsiteY1" fmla="*/ 70465 h 1065230"/>
                <a:gd name="connsiteX2" fmla="*/ 1417387 w 1417387"/>
                <a:gd name="connsiteY2" fmla="*/ 1065230 h 1065230"/>
                <a:gd name="connsiteX3" fmla="*/ 0 w 1417387"/>
                <a:gd name="connsiteY3" fmla="*/ 0 h 1065230"/>
                <a:gd name="connsiteX0" fmla="*/ 0 w 2245262"/>
                <a:gd name="connsiteY0" fmla="*/ 0 h 1065230"/>
                <a:gd name="connsiteX1" fmla="*/ 2245262 w 2245262"/>
                <a:gd name="connsiteY1" fmla="*/ 456964 h 1065230"/>
                <a:gd name="connsiteX2" fmla="*/ 1417387 w 2245262"/>
                <a:gd name="connsiteY2" fmla="*/ 1065230 h 1065230"/>
                <a:gd name="connsiteX3" fmla="*/ 0 w 2245262"/>
                <a:gd name="connsiteY3" fmla="*/ 0 h 1065230"/>
                <a:gd name="connsiteX0" fmla="*/ 0 w 1495831"/>
                <a:gd name="connsiteY0" fmla="*/ 250047 h 1315277"/>
                <a:gd name="connsiteX1" fmla="*/ 1495831 w 1495831"/>
                <a:gd name="connsiteY1" fmla="*/ 0 h 1315277"/>
                <a:gd name="connsiteX2" fmla="*/ 1417387 w 1495831"/>
                <a:gd name="connsiteY2" fmla="*/ 1315277 h 1315277"/>
                <a:gd name="connsiteX3" fmla="*/ 0 w 1495831"/>
                <a:gd name="connsiteY3" fmla="*/ 250047 h 1315277"/>
                <a:gd name="connsiteX0" fmla="*/ 0 w 2235836"/>
                <a:gd name="connsiteY0" fmla="*/ 0 h 1065230"/>
                <a:gd name="connsiteX1" fmla="*/ 2235836 w 2235836"/>
                <a:gd name="connsiteY1" fmla="*/ 456964 h 1065230"/>
                <a:gd name="connsiteX2" fmla="*/ 1417387 w 2235836"/>
                <a:gd name="connsiteY2" fmla="*/ 1065230 h 1065230"/>
                <a:gd name="connsiteX3" fmla="*/ 0 w 2235836"/>
                <a:gd name="connsiteY3" fmla="*/ 0 h 1065230"/>
                <a:gd name="connsiteX0" fmla="*/ 0 w 2914566"/>
                <a:gd name="connsiteY0" fmla="*/ 0 h 1564850"/>
                <a:gd name="connsiteX1" fmla="*/ 2914566 w 2914566"/>
                <a:gd name="connsiteY1" fmla="*/ 956584 h 1564850"/>
                <a:gd name="connsiteX2" fmla="*/ 2096117 w 2914566"/>
                <a:gd name="connsiteY2" fmla="*/ 1564850 h 1564850"/>
                <a:gd name="connsiteX3" fmla="*/ 0 w 2914566"/>
                <a:gd name="connsiteY3" fmla="*/ 0 h 1564850"/>
                <a:gd name="connsiteX0" fmla="*/ 0 w 2914566"/>
                <a:gd name="connsiteY0" fmla="*/ 0 h 1131217"/>
                <a:gd name="connsiteX1" fmla="*/ 2914566 w 2914566"/>
                <a:gd name="connsiteY1" fmla="*/ 956584 h 1131217"/>
                <a:gd name="connsiteX2" fmla="*/ 1403247 w 2914566"/>
                <a:gd name="connsiteY2" fmla="*/ 1131217 h 1131217"/>
                <a:gd name="connsiteX3" fmla="*/ 0 w 2914566"/>
                <a:gd name="connsiteY3" fmla="*/ 0 h 1131217"/>
                <a:gd name="connsiteX0" fmla="*/ 0 w 1403247"/>
                <a:gd name="connsiteY0" fmla="*/ 773234 h 1904451"/>
                <a:gd name="connsiteX1" fmla="*/ 1081053 w 1403247"/>
                <a:gd name="connsiteY1" fmla="*/ 0 h 1904451"/>
                <a:gd name="connsiteX2" fmla="*/ 1403247 w 1403247"/>
                <a:gd name="connsiteY2" fmla="*/ 1904451 h 1904451"/>
                <a:gd name="connsiteX3" fmla="*/ 0 w 1403247"/>
                <a:gd name="connsiteY3" fmla="*/ 773234 h 1904451"/>
                <a:gd name="connsiteX0" fmla="*/ 0 w 1408010"/>
                <a:gd name="connsiteY0" fmla="*/ 773234 h 1916357"/>
                <a:gd name="connsiteX1" fmla="*/ 1081053 w 1408010"/>
                <a:gd name="connsiteY1" fmla="*/ 0 h 1916357"/>
                <a:gd name="connsiteX2" fmla="*/ 1408010 w 1408010"/>
                <a:gd name="connsiteY2" fmla="*/ 1916357 h 1916357"/>
                <a:gd name="connsiteX3" fmla="*/ 0 w 1408010"/>
                <a:gd name="connsiteY3" fmla="*/ 773234 h 1916357"/>
                <a:gd name="connsiteX0" fmla="*/ 0 w 1403247"/>
                <a:gd name="connsiteY0" fmla="*/ 773234 h 1909213"/>
                <a:gd name="connsiteX1" fmla="*/ 1081053 w 1403247"/>
                <a:gd name="connsiteY1" fmla="*/ 0 h 1909213"/>
                <a:gd name="connsiteX2" fmla="*/ 1403247 w 1403247"/>
                <a:gd name="connsiteY2" fmla="*/ 1909213 h 1909213"/>
                <a:gd name="connsiteX3" fmla="*/ 0 w 1403247"/>
                <a:gd name="connsiteY3" fmla="*/ 773234 h 190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247" h="1909213">
                  <a:moveTo>
                    <a:pt x="0" y="773234"/>
                  </a:moveTo>
                  <a:lnTo>
                    <a:pt x="1081053" y="0"/>
                  </a:lnTo>
                  <a:lnTo>
                    <a:pt x="1403247" y="1909213"/>
                  </a:lnTo>
                  <a:lnTo>
                    <a:pt x="0" y="773234"/>
                  </a:lnTo>
                  <a:close/>
                </a:path>
              </a:pathLst>
            </a:custGeom>
            <a:gradFill>
              <a:gsLst>
                <a:gs pos="28000">
                  <a:schemeClr val="accent2"/>
                </a:gs>
                <a:gs pos="87000">
                  <a:schemeClr val="accent1"/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6" name="等腰三角形 8"/>
            <p:cNvSpPr/>
            <p:nvPr/>
          </p:nvSpPr>
          <p:spPr>
            <a:xfrm>
              <a:off x="4755220" y="2531438"/>
              <a:ext cx="1145960" cy="1977582"/>
            </a:xfrm>
            <a:custGeom>
              <a:avLst/>
              <a:gdLst>
                <a:gd name="connsiteX0" fmla="*/ 0 w 1059170"/>
                <a:gd name="connsiteY0" fmla="*/ 792088 h 792088"/>
                <a:gd name="connsiteX1" fmla="*/ 529585 w 1059170"/>
                <a:gd name="connsiteY1" fmla="*/ 0 h 792088"/>
                <a:gd name="connsiteX2" fmla="*/ 1059170 w 1059170"/>
                <a:gd name="connsiteY2" fmla="*/ 792088 h 792088"/>
                <a:gd name="connsiteX3" fmla="*/ 0 w 1059170"/>
                <a:gd name="connsiteY3" fmla="*/ 792088 h 792088"/>
                <a:gd name="connsiteX0" fmla="*/ 0 w 1818027"/>
                <a:gd name="connsiteY0" fmla="*/ 810941 h 810941"/>
                <a:gd name="connsiteX1" fmla="*/ 1288442 w 1818027"/>
                <a:gd name="connsiteY1" fmla="*/ 0 h 810941"/>
                <a:gd name="connsiteX2" fmla="*/ 1818027 w 1818027"/>
                <a:gd name="connsiteY2" fmla="*/ 792088 h 810941"/>
                <a:gd name="connsiteX3" fmla="*/ 0 w 1818027"/>
                <a:gd name="connsiteY3" fmla="*/ 810941 h 810941"/>
                <a:gd name="connsiteX0" fmla="*/ 0 w 1818027"/>
                <a:gd name="connsiteY0" fmla="*/ 730813 h 730813"/>
                <a:gd name="connsiteX1" fmla="*/ 383469 w 1818027"/>
                <a:gd name="connsiteY1" fmla="*/ 0 h 730813"/>
                <a:gd name="connsiteX2" fmla="*/ 1818027 w 1818027"/>
                <a:gd name="connsiteY2" fmla="*/ 711960 h 730813"/>
                <a:gd name="connsiteX3" fmla="*/ 0 w 1818027"/>
                <a:gd name="connsiteY3" fmla="*/ 730813 h 730813"/>
                <a:gd name="connsiteX0" fmla="*/ 0 w 1808600"/>
                <a:gd name="connsiteY0" fmla="*/ 730813 h 1060752"/>
                <a:gd name="connsiteX1" fmla="*/ 383469 w 1808600"/>
                <a:gd name="connsiteY1" fmla="*/ 0 h 1060752"/>
                <a:gd name="connsiteX2" fmla="*/ 1808600 w 1808600"/>
                <a:gd name="connsiteY2" fmla="*/ 1060752 h 1060752"/>
                <a:gd name="connsiteX3" fmla="*/ 0 w 1808600"/>
                <a:gd name="connsiteY3" fmla="*/ 730813 h 1060752"/>
                <a:gd name="connsiteX0" fmla="*/ 0 w 1808600"/>
                <a:gd name="connsiteY0" fmla="*/ 730813 h 1060752"/>
                <a:gd name="connsiteX1" fmla="*/ 397609 w 1808600"/>
                <a:gd name="connsiteY1" fmla="*/ 0 h 1060752"/>
                <a:gd name="connsiteX2" fmla="*/ 1808600 w 1808600"/>
                <a:gd name="connsiteY2" fmla="*/ 1060752 h 1060752"/>
                <a:gd name="connsiteX3" fmla="*/ 0 w 1808600"/>
                <a:gd name="connsiteY3" fmla="*/ 730813 h 1060752"/>
                <a:gd name="connsiteX0" fmla="*/ 0 w 1808600"/>
                <a:gd name="connsiteY0" fmla="*/ 730813 h 1060752"/>
                <a:gd name="connsiteX1" fmla="*/ 388182 w 1808600"/>
                <a:gd name="connsiteY1" fmla="*/ 0 h 1060752"/>
                <a:gd name="connsiteX2" fmla="*/ 1808600 w 1808600"/>
                <a:gd name="connsiteY2" fmla="*/ 1060752 h 1060752"/>
                <a:gd name="connsiteX3" fmla="*/ 0 w 1808600"/>
                <a:gd name="connsiteY3" fmla="*/ 730813 h 1060752"/>
                <a:gd name="connsiteX0" fmla="*/ 0 w 2690006"/>
                <a:gd name="connsiteY0" fmla="*/ 0 h 1107650"/>
                <a:gd name="connsiteX1" fmla="*/ 1269588 w 2690006"/>
                <a:gd name="connsiteY1" fmla="*/ 46898 h 1107650"/>
                <a:gd name="connsiteX2" fmla="*/ 2690006 w 2690006"/>
                <a:gd name="connsiteY2" fmla="*/ 1107650 h 1107650"/>
                <a:gd name="connsiteX3" fmla="*/ 0 w 2690006"/>
                <a:gd name="connsiteY3" fmla="*/ 0 h 1107650"/>
                <a:gd name="connsiteX0" fmla="*/ 0 w 2798414"/>
                <a:gd name="connsiteY0" fmla="*/ 0 h 1131217"/>
                <a:gd name="connsiteX1" fmla="*/ 1377996 w 2798414"/>
                <a:gd name="connsiteY1" fmla="*/ 70465 h 1131217"/>
                <a:gd name="connsiteX2" fmla="*/ 2798414 w 2798414"/>
                <a:gd name="connsiteY2" fmla="*/ 1131217 h 1131217"/>
                <a:gd name="connsiteX3" fmla="*/ 0 w 2798414"/>
                <a:gd name="connsiteY3" fmla="*/ 0 h 1131217"/>
                <a:gd name="connsiteX0" fmla="*/ 0 w 1417387"/>
                <a:gd name="connsiteY0" fmla="*/ 0 h 1065230"/>
                <a:gd name="connsiteX1" fmla="*/ 1377996 w 1417387"/>
                <a:gd name="connsiteY1" fmla="*/ 70465 h 1065230"/>
                <a:gd name="connsiteX2" fmla="*/ 1417387 w 1417387"/>
                <a:gd name="connsiteY2" fmla="*/ 1065230 h 1065230"/>
                <a:gd name="connsiteX3" fmla="*/ 0 w 1417387"/>
                <a:gd name="connsiteY3" fmla="*/ 0 h 1065230"/>
                <a:gd name="connsiteX0" fmla="*/ 0 w 2245262"/>
                <a:gd name="connsiteY0" fmla="*/ 0 h 1065230"/>
                <a:gd name="connsiteX1" fmla="*/ 2245262 w 2245262"/>
                <a:gd name="connsiteY1" fmla="*/ 456964 h 1065230"/>
                <a:gd name="connsiteX2" fmla="*/ 1417387 w 2245262"/>
                <a:gd name="connsiteY2" fmla="*/ 1065230 h 1065230"/>
                <a:gd name="connsiteX3" fmla="*/ 0 w 2245262"/>
                <a:gd name="connsiteY3" fmla="*/ 0 h 1065230"/>
                <a:gd name="connsiteX0" fmla="*/ 0 w 1495831"/>
                <a:gd name="connsiteY0" fmla="*/ 250047 h 1315277"/>
                <a:gd name="connsiteX1" fmla="*/ 1495831 w 1495831"/>
                <a:gd name="connsiteY1" fmla="*/ 0 h 1315277"/>
                <a:gd name="connsiteX2" fmla="*/ 1417387 w 1495831"/>
                <a:gd name="connsiteY2" fmla="*/ 1315277 h 1315277"/>
                <a:gd name="connsiteX3" fmla="*/ 0 w 1495831"/>
                <a:gd name="connsiteY3" fmla="*/ 250047 h 1315277"/>
                <a:gd name="connsiteX0" fmla="*/ 0 w 2235836"/>
                <a:gd name="connsiteY0" fmla="*/ 0 h 1065230"/>
                <a:gd name="connsiteX1" fmla="*/ 2235836 w 2235836"/>
                <a:gd name="connsiteY1" fmla="*/ 456964 h 1065230"/>
                <a:gd name="connsiteX2" fmla="*/ 1417387 w 2235836"/>
                <a:gd name="connsiteY2" fmla="*/ 1065230 h 1065230"/>
                <a:gd name="connsiteX3" fmla="*/ 0 w 2235836"/>
                <a:gd name="connsiteY3" fmla="*/ 0 h 1065230"/>
                <a:gd name="connsiteX0" fmla="*/ 0 w 2914566"/>
                <a:gd name="connsiteY0" fmla="*/ 0 h 1564850"/>
                <a:gd name="connsiteX1" fmla="*/ 2914566 w 2914566"/>
                <a:gd name="connsiteY1" fmla="*/ 956584 h 1564850"/>
                <a:gd name="connsiteX2" fmla="*/ 2096117 w 2914566"/>
                <a:gd name="connsiteY2" fmla="*/ 1564850 h 1564850"/>
                <a:gd name="connsiteX3" fmla="*/ 0 w 2914566"/>
                <a:gd name="connsiteY3" fmla="*/ 0 h 1564850"/>
                <a:gd name="connsiteX0" fmla="*/ 0 w 2914566"/>
                <a:gd name="connsiteY0" fmla="*/ 0 h 1131217"/>
                <a:gd name="connsiteX1" fmla="*/ 2914566 w 2914566"/>
                <a:gd name="connsiteY1" fmla="*/ 956584 h 1131217"/>
                <a:gd name="connsiteX2" fmla="*/ 1403247 w 2914566"/>
                <a:gd name="connsiteY2" fmla="*/ 1131217 h 1131217"/>
                <a:gd name="connsiteX3" fmla="*/ 0 w 2914566"/>
                <a:gd name="connsiteY3" fmla="*/ 0 h 1131217"/>
                <a:gd name="connsiteX0" fmla="*/ 0 w 1403247"/>
                <a:gd name="connsiteY0" fmla="*/ 773234 h 1904451"/>
                <a:gd name="connsiteX1" fmla="*/ 1081053 w 1403247"/>
                <a:gd name="connsiteY1" fmla="*/ 0 h 1904451"/>
                <a:gd name="connsiteX2" fmla="*/ 1403247 w 1403247"/>
                <a:gd name="connsiteY2" fmla="*/ 1904451 h 1904451"/>
                <a:gd name="connsiteX3" fmla="*/ 0 w 1403247"/>
                <a:gd name="connsiteY3" fmla="*/ 773234 h 1904451"/>
                <a:gd name="connsiteX0" fmla="*/ 0 w 1733185"/>
                <a:gd name="connsiteY0" fmla="*/ 0 h 1932495"/>
                <a:gd name="connsiteX1" fmla="*/ 1410991 w 1733185"/>
                <a:gd name="connsiteY1" fmla="*/ 28044 h 1932495"/>
                <a:gd name="connsiteX2" fmla="*/ 1733185 w 1733185"/>
                <a:gd name="connsiteY2" fmla="*/ 1932495 h 1932495"/>
                <a:gd name="connsiteX3" fmla="*/ 0 w 1733185"/>
                <a:gd name="connsiteY3" fmla="*/ 0 h 1932495"/>
                <a:gd name="connsiteX0" fmla="*/ 0 w 1410991"/>
                <a:gd name="connsiteY0" fmla="*/ 0 h 1908928"/>
                <a:gd name="connsiteX1" fmla="*/ 1410991 w 1410991"/>
                <a:gd name="connsiteY1" fmla="*/ 28044 h 1908928"/>
                <a:gd name="connsiteX2" fmla="*/ 319164 w 1410991"/>
                <a:gd name="connsiteY2" fmla="*/ 1908928 h 1908928"/>
                <a:gd name="connsiteX3" fmla="*/ 0 w 1410991"/>
                <a:gd name="connsiteY3" fmla="*/ 0 h 1908928"/>
                <a:gd name="connsiteX0" fmla="*/ 0 w 355189"/>
                <a:gd name="connsiteY0" fmla="*/ 61510 h 1970438"/>
                <a:gd name="connsiteX1" fmla="*/ 355189 w 355189"/>
                <a:gd name="connsiteY1" fmla="*/ 0 h 1970438"/>
                <a:gd name="connsiteX2" fmla="*/ 319164 w 355189"/>
                <a:gd name="connsiteY2" fmla="*/ 1970438 h 1970438"/>
                <a:gd name="connsiteX3" fmla="*/ 0 w 355189"/>
                <a:gd name="connsiteY3" fmla="*/ 61510 h 1970438"/>
                <a:gd name="connsiteX0" fmla="*/ 0 w 355189"/>
                <a:gd name="connsiteY0" fmla="*/ 61510 h 1970438"/>
                <a:gd name="connsiteX1" fmla="*/ 355189 w 355189"/>
                <a:gd name="connsiteY1" fmla="*/ 0 h 1970438"/>
                <a:gd name="connsiteX2" fmla="*/ 339920 w 355189"/>
                <a:gd name="connsiteY2" fmla="*/ 857498 h 1970438"/>
                <a:gd name="connsiteX3" fmla="*/ 319164 w 355189"/>
                <a:gd name="connsiteY3" fmla="*/ 1970438 h 1970438"/>
                <a:gd name="connsiteX4" fmla="*/ 0 w 355189"/>
                <a:gd name="connsiteY4" fmla="*/ 61510 h 1970438"/>
                <a:gd name="connsiteX0" fmla="*/ 0 w 1141198"/>
                <a:gd name="connsiteY0" fmla="*/ 61510 h 1970438"/>
                <a:gd name="connsiteX1" fmla="*/ 355189 w 1141198"/>
                <a:gd name="connsiteY1" fmla="*/ 0 h 1970438"/>
                <a:gd name="connsiteX2" fmla="*/ 1141198 w 1141198"/>
                <a:gd name="connsiteY2" fmla="*/ 1380686 h 1970438"/>
                <a:gd name="connsiteX3" fmla="*/ 319164 w 1141198"/>
                <a:gd name="connsiteY3" fmla="*/ 1970438 h 1970438"/>
                <a:gd name="connsiteX4" fmla="*/ 0 w 1141198"/>
                <a:gd name="connsiteY4" fmla="*/ 61510 h 1970438"/>
                <a:gd name="connsiteX0" fmla="*/ 0 w 1145960"/>
                <a:gd name="connsiteY0" fmla="*/ 66273 h 1970438"/>
                <a:gd name="connsiteX1" fmla="*/ 359951 w 1145960"/>
                <a:gd name="connsiteY1" fmla="*/ 0 h 1970438"/>
                <a:gd name="connsiteX2" fmla="*/ 1145960 w 1145960"/>
                <a:gd name="connsiteY2" fmla="*/ 1380686 h 1970438"/>
                <a:gd name="connsiteX3" fmla="*/ 323926 w 1145960"/>
                <a:gd name="connsiteY3" fmla="*/ 1970438 h 1970438"/>
                <a:gd name="connsiteX4" fmla="*/ 0 w 1145960"/>
                <a:gd name="connsiteY4" fmla="*/ 66273 h 1970438"/>
                <a:gd name="connsiteX0" fmla="*/ 0 w 1145960"/>
                <a:gd name="connsiteY0" fmla="*/ 66273 h 1977582"/>
                <a:gd name="connsiteX1" fmla="*/ 359951 w 1145960"/>
                <a:gd name="connsiteY1" fmla="*/ 0 h 1977582"/>
                <a:gd name="connsiteX2" fmla="*/ 1145960 w 1145960"/>
                <a:gd name="connsiteY2" fmla="*/ 1380686 h 1977582"/>
                <a:gd name="connsiteX3" fmla="*/ 319163 w 1145960"/>
                <a:gd name="connsiteY3" fmla="*/ 1977582 h 1977582"/>
                <a:gd name="connsiteX4" fmla="*/ 0 w 1145960"/>
                <a:gd name="connsiteY4" fmla="*/ 66273 h 1977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5960" h="1977582">
                  <a:moveTo>
                    <a:pt x="0" y="66273"/>
                  </a:moveTo>
                  <a:lnTo>
                    <a:pt x="359951" y="0"/>
                  </a:lnTo>
                  <a:lnTo>
                    <a:pt x="1145960" y="1380686"/>
                  </a:lnTo>
                  <a:lnTo>
                    <a:pt x="319163" y="1977582"/>
                  </a:lnTo>
                  <a:lnTo>
                    <a:pt x="0" y="66273"/>
                  </a:lnTo>
                  <a:close/>
                </a:path>
              </a:pathLst>
            </a:custGeom>
            <a:gradFill>
              <a:gsLst>
                <a:gs pos="24000">
                  <a:schemeClr val="accent2">
                    <a:lumMod val="79000"/>
                    <a:lumOff val="21000"/>
                  </a:schemeClr>
                </a:gs>
                <a:gs pos="100000">
                  <a:schemeClr val="accent1"/>
                </a:gs>
              </a:gsLst>
              <a:lin ang="6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7" name="等腰三角形 8"/>
            <p:cNvSpPr/>
            <p:nvPr/>
          </p:nvSpPr>
          <p:spPr>
            <a:xfrm>
              <a:off x="3677245" y="2944048"/>
              <a:ext cx="871650" cy="1131333"/>
            </a:xfrm>
            <a:custGeom>
              <a:avLst/>
              <a:gdLst/>
              <a:ahLst/>
              <a:cxnLst/>
              <a:rect l="l" t="t" r="r" b="b"/>
              <a:pathLst>
                <a:path w="871650" h="1131333">
                  <a:moveTo>
                    <a:pt x="595170" y="0"/>
                  </a:moveTo>
                  <a:cubicBezTo>
                    <a:pt x="598850" y="410002"/>
                    <a:pt x="698783" y="795320"/>
                    <a:pt x="871650" y="1131333"/>
                  </a:cubicBezTo>
                  <a:lnTo>
                    <a:pt x="0" y="425701"/>
                  </a:lnTo>
                  <a:close/>
                </a:path>
              </a:pathLst>
            </a:custGeom>
            <a:gradFill>
              <a:gsLst>
                <a:gs pos="95000">
                  <a:schemeClr val="bg1">
                    <a:alpha val="20000"/>
                  </a:schemeClr>
                </a:gs>
                <a:gs pos="0">
                  <a:schemeClr val="bg1">
                    <a:alpha val="20000"/>
                  </a:schemeClr>
                </a:gs>
              </a:gsLst>
              <a:lin ang="48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8" name="矩形 117"/>
          <p:cNvSpPr/>
          <p:nvPr/>
        </p:nvSpPr>
        <p:spPr>
          <a:xfrm rot="19389487">
            <a:off x="3804007" y="2382981"/>
            <a:ext cx="1232269" cy="282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200" b="1" dirty="0">
                <a:latin typeface="微软雅黑" pitchFamily="34" charset="-122"/>
                <a:ea typeface="微软雅黑" pitchFamily="34" charset="-122"/>
              </a:rPr>
              <a:t>引流</a:t>
            </a:r>
            <a:endParaRPr lang="en-US" altLang="zh-CN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9" name="矩形 118"/>
          <p:cNvSpPr/>
          <p:nvPr/>
        </p:nvSpPr>
        <p:spPr>
          <a:xfrm rot="2367480">
            <a:off x="3981458" y="3776829"/>
            <a:ext cx="1232269" cy="282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200" b="1" dirty="0">
                <a:latin typeface="微软雅黑" pitchFamily="34" charset="-122"/>
                <a:ea typeface="微软雅黑" pitchFamily="34" charset="-122"/>
              </a:rPr>
              <a:t>营销</a:t>
            </a:r>
            <a:endParaRPr lang="en-US" altLang="zh-CN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0" name="矩形 119"/>
          <p:cNvSpPr/>
          <p:nvPr/>
        </p:nvSpPr>
        <p:spPr>
          <a:xfrm rot="611594">
            <a:off x="3468445" y="4139122"/>
            <a:ext cx="1232269" cy="282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200" b="1" dirty="0">
                <a:latin typeface="微软雅黑" pitchFamily="34" charset="-122"/>
                <a:ea typeface="微软雅黑" pitchFamily="34" charset="-122"/>
              </a:rPr>
              <a:t>收益</a:t>
            </a:r>
            <a:endParaRPr lang="en-US" altLang="zh-CN" sz="1200" b="1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21" name="直接连接符 120"/>
          <p:cNvCxnSpPr/>
          <p:nvPr/>
        </p:nvCxnSpPr>
        <p:spPr>
          <a:xfrm>
            <a:off x="654477" y="1929039"/>
            <a:ext cx="3799323" cy="0"/>
          </a:xfrm>
          <a:prstGeom prst="line">
            <a:avLst/>
          </a:prstGeom>
          <a:ln>
            <a:solidFill>
              <a:schemeClr val="tx1"/>
            </a:solidFill>
            <a:prstDash val="sys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Box 11"/>
          <p:cNvSpPr txBox="1">
            <a:spLocks noChangeArrowheads="1"/>
          </p:cNvSpPr>
          <p:nvPr/>
        </p:nvSpPr>
        <p:spPr bwMode="auto">
          <a:xfrm>
            <a:off x="683568" y="1635646"/>
            <a:ext cx="14833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 eaLnBrk="1" hangingPunct="1"/>
            <a:r>
              <a:rPr lang="zh-CN" altLang="en-US" sz="14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流量为王</a:t>
            </a:r>
          </a:p>
        </p:txBody>
      </p:sp>
      <p:sp>
        <p:nvSpPr>
          <p:cNvPr id="123" name="矩形 122"/>
          <p:cNvSpPr/>
          <p:nvPr/>
        </p:nvSpPr>
        <p:spPr>
          <a:xfrm>
            <a:off x="684610" y="1943423"/>
            <a:ext cx="2735262" cy="282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官方、口碑、实用、优惠</a:t>
            </a:r>
            <a:endParaRPr lang="en-US" altLang="zh-CN" sz="1200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24" name="直接连接符 123"/>
          <p:cNvCxnSpPr/>
          <p:nvPr/>
        </p:nvCxnSpPr>
        <p:spPr>
          <a:xfrm>
            <a:off x="654477" y="3694901"/>
            <a:ext cx="2979340" cy="0"/>
          </a:xfrm>
          <a:prstGeom prst="line">
            <a:avLst/>
          </a:prstGeom>
          <a:ln>
            <a:solidFill>
              <a:schemeClr val="tx1"/>
            </a:solidFill>
            <a:prstDash val="sys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 Box 11"/>
          <p:cNvSpPr txBox="1">
            <a:spLocks noChangeArrowheads="1"/>
          </p:cNvSpPr>
          <p:nvPr/>
        </p:nvSpPr>
        <p:spPr bwMode="auto">
          <a:xfrm>
            <a:off x="683568" y="3363838"/>
            <a:ext cx="14833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 eaLnBrk="1" hangingPunct="1"/>
            <a:r>
              <a:rPr lang="zh-CN" altLang="en-US" sz="14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收益</a:t>
            </a:r>
          </a:p>
        </p:txBody>
      </p:sp>
      <p:sp>
        <p:nvSpPr>
          <p:cNvPr id="126" name="矩形 125"/>
          <p:cNvSpPr/>
          <p:nvPr/>
        </p:nvSpPr>
        <p:spPr>
          <a:xfrm>
            <a:off x="697973" y="3671615"/>
            <a:ext cx="2445907" cy="693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会员：不断提升重复购买</a:t>
            </a:r>
            <a:endParaRPr lang="en-US" altLang="zh-CN" sz="1200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ts val="1600"/>
              </a:lnSpc>
            </a:pP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数据价值：分析、针对性营销</a:t>
            </a:r>
            <a:endParaRPr lang="en-US" altLang="zh-CN" sz="1200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ts val="1600"/>
              </a:lnSpc>
            </a:pP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互联网收入渠道</a:t>
            </a:r>
            <a:endParaRPr lang="en-US" altLang="zh-CN" sz="1200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27" name="直接连接符 126"/>
          <p:cNvCxnSpPr/>
          <p:nvPr/>
        </p:nvCxnSpPr>
        <p:spPr>
          <a:xfrm>
            <a:off x="5163177" y="2524398"/>
            <a:ext cx="3224205" cy="0"/>
          </a:xfrm>
          <a:prstGeom prst="line">
            <a:avLst/>
          </a:prstGeom>
          <a:ln>
            <a:solidFill>
              <a:schemeClr val="tx1"/>
            </a:solidFill>
            <a:prstDash val="sys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矩形 127"/>
          <p:cNvSpPr/>
          <p:nvPr/>
        </p:nvSpPr>
        <p:spPr>
          <a:xfrm>
            <a:off x="5612385" y="2550235"/>
            <a:ext cx="2735262" cy="282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会员系统、优惠、红包</a:t>
            </a:r>
            <a:endParaRPr lang="en-US" altLang="zh-CN" sz="1200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9" name="Text Box 11"/>
          <p:cNvSpPr txBox="1">
            <a:spLocks noChangeArrowheads="1"/>
          </p:cNvSpPr>
          <p:nvPr/>
        </p:nvSpPr>
        <p:spPr bwMode="auto">
          <a:xfrm>
            <a:off x="6905053" y="2191965"/>
            <a:ext cx="14833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 eaLnBrk="1" hangingPunct="1"/>
            <a:r>
              <a:rPr lang="zh-CN" altLang="en-US" sz="14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互联网营销</a:t>
            </a:r>
          </a:p>
        </p:txBody>
      </p:sp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互联网营销</a:t>
            </a:r>
          </a:p>
        </p:txBody>
      </p:sp>
      <p:sp>
        <p:nvSpPr>
          <p:cNvPr id="196" name="矩形 195"/>
          <p:cNvSpPr/>
          <p:nvPr/>
        </p:nvSpPr>
        <p:spPr>
          <a:xfrm>
            <a:off x="715208" y="607789"/>
            <a:ext cx="15600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itchFamily="34" charset="0"/>
              </a:rPr>
              <a:t>Internet Marketing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89022"/>
      </p:ext>
    </p:extLst>
  </p:cSld>
  <p:clrMapOvr>
    <a:masterClrMapping/>
  </p:clrMapOvr>
  <p:transition spd="med" advTm="0"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4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18" presetID="2" presetClass="entr" presetSubtype="1" fill="hold" nodeType="afterEffect" p14:presetBounceEnd="575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7500">
                                          <p:cBhvr additive="base">
                                            <p:cTn id="20" dur="4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7500">
                                          <p:cBhvr additive="base">
                                            <p:cTn id="21" dur="4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23" presetID="2" presetClass="entr" presetSubtype="1" fill="hold" nodeType="afterEffect" p14:presetBounceEnd="575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7500">
                                          <p:cBhvr additive="base">
                                            <p:cTn id="25" dur="4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7500">
                                          <p:cBhvr additive="base">
                                            <p:cTn id="26" dur="4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28" presetID="2" presetClass="entr" presetSubtype="1" fill="hold" nodeType="afterEffect" p14:presetBounceEnd="575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7500">
                                          <p:cBhvr additive="base">
                                            <p:cTn id="30" dur="4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7500">
                                          <p:cBhvr additive="base">
                                            <p:cTn id="31" dur="4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3" presetID="2" presetClass="entr" presetSubtype="3" decel="525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4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4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38" presetID="2" presetClass="entr" presetSubtype="9" decel="525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43" presetID="2" presetClass="entr" presetSubtype="2" decel="525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4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4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48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0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5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4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5" dur="4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4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40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0" dur="4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4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63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5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67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4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0" dur="4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4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4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5" dur="4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4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" dur="500"/>
                                            <p:tgtEl>
                                              <p:spTgt spid="1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8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4" dur="4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5" dur="4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4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4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0" dur="4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4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8" grpId="0"/>
          <p:bldP spid="119" grpId="0"/>
          <p:bldP spid="120" grpId="0"/>
          <p:bldP spid="122" grpId="0"/>
          <p:bldP spid="123" grpId="0"/>
          <p:bldP spid="125" grpId="0"/>
          <p:bldP spid="126" grpId="0"/>
          <p:bldP spid="128" grpId="0"/>
          <p:bldP spid="129" grpId="0"/>
          <p:bldP spid="194" grpId="0" animBg="1"/>
          <p:bldP spid="195" grpId="0"/>
          <p:bldP spid="19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4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18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4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4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23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4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4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28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4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4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3" presetID="2" presetClass="entr" presetSubtype="3" decel="525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4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4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38" presetID="2" presetClass="entr" presetSubtype="9" decel="525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43" presetID="2" presetClass="entr" presetSubtype="2" decel="525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4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4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48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0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5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4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5" dur="4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4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40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0" dur="4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4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63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5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67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4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0" dur="4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4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4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5" dur="4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4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" dur="500"/>
                                            <p:tgtEl>
                                              <p:spTgt spid="1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8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4" dur="4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5" dur="4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4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4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0" dur="4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4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6" presetClass="entr" presetSubtype="3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94" dur="3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8" grpId="0"/>
          <p:bldP spid="119" grpId="0"/>
          <p:bldP spid="120" grpId="0"/>
          <p:bldP spid="122" grpId="0"/>
          <p:bldP spid="123" grpId="0"/>
          <p:bldP spid="125" grpId="0"/>
          <p:bldP spid="126" grpId="0"/>
          <p:bldP spid="128" grpId="0"/>
          <p:bldP spid="129" grpId="0"/>
          <p:bldP spid="130" grpId="0" animBg="1"/>
          <p:bldP spid="194" grpId="0" animBg="1"/>
          <p:bldP spid="195" grpId="0"/>
          <p:bldP spid="196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会员管理</a:t>
            </a:r>
          </a:p>
        </p:txBody>
      </p:sp>
      <p:sp>
        <p:nvSpPr>
          <p:cNvPr id="196" name="矩形 195"/>
          <p:cNvSpPr/>
          <p:nvPr/>
        </p:nvSpPr>
        <p:spPr>
          <a:xfrm>
            <a:off x="715208" y="607789"/>
            <a:ext cx="17876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</a:rPr>
              <a:t>Member Management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Impact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2" name="iṩ1îḑè">
            <a:extLst>
              <a:ext uri="{FF2B5EF4-FFF2-40B4-BE49-F238E27FC236}">
                <a16:creationId xmlns:a16="http://schemas.microsoft.com/office/drawing/2014/main" id="{5A2FF8F9-2E05-4281-8C02-DFFB4340E927}"/>
              </a:ext>
            </a:extLst>
          </p:cNvPr>
          <p:cNvGrpSpPr/>
          <p:nvPr/>
        </p:nvGrpSpPr>
        <p:grpSpPr>
          <a:xfrm>
            <a:off x="500062" y="1707654"/>
            <a:ext cx="8143875" cy="2617308"/>
            <a:chOff x="660400" y="2060034"/>
            <a:chExt cx="10858500" cy="3489744"/>
          </a:xfrm>
        </p:grpSpPr>
        <p:grpSp>
          <p:nvGrpSpPr>
            <p:cNvPr id="36" name="íṩľîḑè">
              <a:extLst>
                <a:ext uri="{FF2B5EF4-FFF2-40B4-BE49-F238E27FC236}">
                  <a16:creationId xmlns:a16="http://schemas.microsoft.com/office/drawing/2014/main" id="{03ED0144-6D07-4F34-985F-A124D0C41D9D}"/>
                </a:ext>
              </a:extLst>
            </p:cNvPr>
            <p:cNvGrpSpPr/>
            <p:nvPr/>
          </p:nvGrpSpPr>
          <p:grpSpPr>
            <a:xfrm>
              <a:off x="4536133" y="2506458"/>
              <a:ext cx="3107035" cy="2625485"/>
              <a:chOff x="4018522" y="2133103"/>
              <a:chExt cx="4137490" cy="3496234"/>
            </a:xfrm>
          </p:grpSpPr>
          <p:sp>
            <p:nvSpPr>
              <p:cNvPr id="55" name="îśļíḋè">
                <a:extLst>
                  <a:ext uri="{FF2B5EF4-FFF2-40B4-BE49-F238E27FC236}">
                    <a16:creationId xmlns:a16="http://schemas.microsoft.com/office/drawing/2014/main" id="{CBB299B0-F96B-4170-A257-B1A1C21D592B}"/>
                  </a:ext>
                </a:extLst>
              </p:cNvPr>
              <p:cNvSpPr/>
              <p:nvPr/>
            </p:nvSpPr>
            <p:spPr bwMode="auto">
              <a:xfrm>
                <a:off x="5573308" y="2133103"/>
                <a:ext cx="1745908" cy="2352655"/>
              </a:xfrm>
              <a:custGeom>
                <a:avLst/>
                <a:gdLst>
                  <a:gd name="T0" fmla="*/ 119 w 298"/>
                  <a:gd name="T1" fmla="*/ 292 h 411"/>
                  <a:gd name="T2" fmla="*/ 122 w 298"/>
                  <a:gd name="T3" fmla="*/ 297 h 411"/>
                  <a:gd name="T4" fmla="*/ 288 w 298"/>
                  <a:gd name="T5" fmla="*/ 410 h 411"/>
                  <a:gd name="T6" fmla="*/ 291 w 298"/>
                  <a:gd name="T7" fmla="*/ 411 h 411"/>
                  <a:gd name="T8" fmla="*/ 294 w 298"/>
                  <a:gd name="T9" fmla="*/ 410 h 411"/>
                  <a:gd name="T10" fmla="*/ 297 w 298"/>
                  <a:gd name="T11" fmla="*/ 404 h 411"/>
                  <a:gd name="T12" fmla="*/ 274 w 298"/>
                  <a:gd name="T13" fmla="*/ 205 h 411"/>
                  <a:gd name="T14" fmla="*/ 270 w 298"/>
                  <a:gd name="T15" fmla="*/ 200 h 411"/>
                  <a:gd name="T16" fmla="*/ 264 w 298"/>
                  <a:gd name="T17" fmla="*/ 201 h 411"/>
                  <a:gd name="T18" fmla="*/ 234 w 298"/>
                  <a:gd name="T19" fmla="*/ 219 h 411"/>
                  <a:gd name="T20" fmla="*/ 99 w 298"/>
                  <a:gd name="T21" fmla="*/ 3 h 411"/>
                  <a:gd name="T22" fmla="*/ 94 w 298"/>
                  <a:gd name="T23" fmla="*/ 1 h 411"/>
                  <a:gd name="T24" fmla="*/ 88 w 298"/>
                  <a:gd name="T25" fmla="*/ 3 h 411"/>
                  <a:gd name="T26" fmla="*/ 3 w 298"/>
                  <a:gd name="T27" fmla="*/ 117 h 411"/>
                  <a:gd name="T28" fmla="*/ 4 w 298"/>
                  <a:gd name="T29" fmla="*/ 126 h 411"/>
                  <a:gd name="T30" fmla="*/ 13 w 298"/>
                  <a:gd name="T31" fmla="*/ 125 h 411"/>
                  <a:gd name="T32" fmla="*/ 93 w 298"/>
                  <a:gd name="T33" fmla="*/ 18 h 411"/>
                  <a:gd name="T34" fmla="*/ 223 w 298"/>
                  <a:gd name="T35" fmla="*/ 226 h 411"/>
                  <a:gd name="T36" fmla="*/ 200 w 298"/>
                  <a:gd name="T37" fmla="*/ 240 h 411"/>
                  <a:gd name="T38" fmla="*/ 96 w 298"/>
                  <a:gd name="T39" fmla="*/ 73 h 411"/>
                  <a:gd name="T40" fmla="*/ 91 w 298"/>
                  <a:gd name="T41" fmla="*/ 70 h 411"/>
                  <a:gd name="T42" fmla="*/ 85 w 298"/>
                  <a:gd name="T43" fmla="*/ 73 h 411"/>
                  <a:gd name="T44" fmla="*/ 34 w 298"/>
                  <a:gd name="T45" fmla="*/ 141 h 411"/>
                  <a:gd name="T46" fmla="*/ 35 w 298"/>
                  <a:gd name="T47" fmla="*/ 150 h 411"/>
                  <a:gd name="T48" fmla="*/ 44 w 298"/>
                  <a:gd name="T49" fmla="*/ 148 h 411"/>
                  <a:gd name="T50" fmla="*/ 90 w 298"/>
                  <a:gd name="T51" fmla="*/ 88 h 411"/>
                  <a:gd name="T52" fmla="*/ 189 w 298"/>
                  <a:gd name="T53" fmla="*/ 246 h 411"/>
                  <a:gd name="T54" fmla="*/ 166 w 298"/>
                  <a:gd name="T55" fmla="*/ 260 h 411"/>
                  <a:gd name="T56" fmla="*/ 93 w 298"/>
                  <a:gd name="T57" fmla="*/ 143 h 411"/>
                  <a:gd name="T58" fmla="*/ 88 w 298"/>
                  <a:gd name="T59" fmla="*/ 140 h 411"/>
                  <a:gd name="T60" fmla="*/ 82 w 298"/>
                  <a:gd name="T61" fmla="*/ 143 h 411"/>
                  <a:gd name="T62" fmla="*/ 66 w 298"/>
                  <a:gd name="T63" fmla="*/ 165 h 411"/>
                  <a:gd name="T64" fmla="*/ 67 w 298"/>
                  <a:gd name="T65" fmla="*/ 174 h 411"/>
                  <a:gd name="T66" fmla="*/ 76 w 298"/>
                  <a:gd name="T67" fmla="*/ 172 h 411"/>
                  <a:gd name="T68" fmla="*/ 87 w 298"/>
                  <a:gd name="T69" fmla="*/ 157 h 411"/>
                  <a:gd name="T70" fmla="*/ 155 w 298"/>
                  <a:gd name="T71" fmla="*/ 267 h 411"/>
                  <a:gd name="T72" fmla="*/ 122 w 298"/>
                  <a:gd name="T73" fmla="*/ 287 h 411"/>
                  <a:gd name="T74" fmla="*/ 119 w 298"/>
                  <a:gd name="T75" fmla="*/ 292 h 411"/>
                  <a:gd name="T76" fmla="*/ 262 w 298"/>
                  <a:gd name="T77" fmla="*/ 216 h 411"/>
                  <a:gd name="T78" fmla="*/ 283 w 298"/>
                  <a:gd name="T79" fmla="*/ 392 h 411"/>
                  <a:gd name="T80" fmla="*/ 137 w 298"/>
                  <a:gd name="T81" fmla="*/ 293 h 411"/>
                  <a:gd name="T82" fmla="*/ 262 w 298"/>
                  <a:gd name="T83" fmla="*/ 216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98" h="411">
                    <a:moveTo>
                      <a:pt x="119" y="292"/>
                    </a:moveTo>
                    <a:cubicBezTo>
                      <a:pt x="119" y="294"/>
                      <a:pt x="120" y="296"/>
                      <a:pt x="122" y="297"/>
                    </a:cubicBezTo>
                    <a:cubicBezTo>
                      <a:pt x="288" y="410"/>
                      <a:pt x="288" y="410"/>
                      <a:pt x="288" y="410"/>
                    </a:cubicBezTo>
                    <a:cubicBezTo>
                      <a:pt x="289" y="410"/>
                      <a:pt x="290" y="411"/>
                      <a:pt x="291" y="411"/>
                    </a:cubicBezTo>
                    <a:cubicBezTo>
                      <a:pt x="292" y="411"/>
                      <a:pt x="293" y="410"/>
                      <a:pt x="294" y="410"/>
                    </a:cubicBezTo>
                    <a:cubicBezTo>
                      <a:pt x="296" y="409"/>
                      <a:pt x="298" y="406"/>
                      <a:pt x="297" y="404"/>
                    </a:cubicBezTo>
                    <a:cubicBezTo>
                      <a:pt x="274" y="205"/>
                      <a:pt x="274" y="205"/>
                      <a:pt x="274" y="205"/>
                    </a:cubicBezTo>
                    <a:cubicBezTo>
                      <a:pt x="273" y="203"/>
                      <a:pt x="272" y="201"/>
                      <a:pt x="270" y="200"/>
                    </a:cubicBezTo>
                    <a:cubicBezTo>
                      <a:pt x="268" y="199"/>
                      <a:pt x="266" y="199"/>
                      <a:pt x="264" y="201"/>
                    </a:cubicBezTo>
                    <a:cubicBezTo>
                      <a:pt x="234" y="219"/>
                      <a:pt x="234" y="219"/>
                      <a:pt x="234" y="219"/>
                    </a:cubicBezTo>
                    <a:cubicBezTo>
                      <a:pt x="99" y="3"/>
                      <a:pt x="99" y="3"/>
                      <a:pt x="99" y="3"/>
                    </a:cubicBezTo>
                    <a:cubicBezTo>
                      <a:pt x="98" y="2"/>
                      <a:pt x="96" y="1"/>
                      <a:pt x="94" y="1"/>
                    </a:cubicBezTo>
                    <a:cubicBezTo>
                      <a:pt x="92" y="0"/>
                      <a:pt x="90" y="1"/>
                      <a:pt x="88" y="3"/>
                    </a:cubicBezTo>
                    <a:cubicBezTo>
                      <a:pt x="3" y="117"/>
                      <a:pt x="3" y="117"/>
                      <a:pt x="3" y="117"/>
                    </a:cubicBezTo>
                    <a:cubicBezTo>
                      <a:pt x="0" y="120"/>
                      <a:pt x="1" y="124"/>
                      <a:pt x="4" y="126"/>
                    </a:cubicBezTo>
                    <a:cubicBezTo>
                      <a:pt x="7" y="128"/>
                      <a:pt x="10" y="127"/>
                      <a:pt x="13" y="125"/>
                    </a:cubicBezTo>
                    <a:cubicBezTo>
                      <a:pt x="93" y="18"/>
                      <a:pt x="93" y="18"/>
                      <a:pt x="93" y="18"/>
                    </a:cubicBezTo>
                    <a:cubicBezTo>
                      <a:pt x="223" y="226"/>
                      <a:pt x="223" y="226"/>
                      <a:pt x="223" y="226"/>
                    </a:cubicBezTo>
                    <a:cubicBezTo>
                      <a:pt x="200" y="240"/>
                      <a:pt x="200" y="240"/>
                      <a:pt x="200" y="240"/>
                    </a:cubicBezTo>
                    <a:cubicBezTo>
                      <a:pt x="96" y="73"/>
                      <a:pt x="96" y="73"/>
                      <a:pt x="96" y="73"/>
                    </a:cubicBezTo>
                    <a:cubicBezTo>
                      <a:pt x="95" y="72"/>
                      <a:pt x="93" y="70"/>
                      <a:pt x="91" y="70"/>
                    </a:cubicBezTo>
                    <a:cubicBezTo>
                      <a:pt x="89" y="70"/>
                      <a:pt x="87" y="71"/>
                      <a:pt x="85" y="73"/>
                    </a:cubicBezTo>
                    <a:cubicBezTo>
                      <a:pt x="34" y="141"/>
                      <a:pt x="34" y="141"/>
                      <a:pt x="34" y="141"/>
                    </a:cubicBezTo>
                    <a:cubicBezTo>
                      <a:pt x="32" y="144"/>
                      <a:pt x="33" y="148"/>
                      <a:pt x="35" y="150"/>
                    </a:cubicBezTo>
                    <a:cubicBezTo>
                      <a:pt x="38" y="152"/>
                      <a:pt x="42" y="151"/>
                      <a:pt x="44" y="148"/>
                    </a:cubicBezTo>
                    <a:cubicBezTo>
                      <a:pt x="90" y="88"/>
                      <a:pt x="90" y="88"/>
                      <a:pt x="90" y="88"/>
                    </a:cubicBezTo>
                    <a:cubicBezTo>
                      <a:pt x="189" y="246"/>
                      <a:pt x="189" y="246"/>
                      <a:pt x="189" y="246"/>
                    </a:cubicBezTo>
                    <a:cubicBezTo>
                      <a:pt x="166" y="260"/>
                      <a:pt x="166" y="260"/>
                      <a:pt x="166" y="260"/>
                    </a:cubicBezTo>
                    <a:cubicBezTo>
                      <a:pt x="93" y="143"/>
                      <a:pt x="93" y="143"/>
                      <a:pt x="93" y="143"/>
                    </a:cubicBezTo>
                    <a:cubicBezTo>
                      <a:pt x="92" y="141"/>
                      <a:pt x="90" y="140"/>
                      <a:pt x="88" y="140"/>
                    </a:cubicBezTo>
                    <a:cubicBezTo>
                      <a:pt x="86" y="140"/>
                      <a:pt x="84" y="141"/>
                      <a:pt x="82" y="143"/>
                    </a:cubicBezTo>
                    <a:cubicBezTo>
                      <a:pt x="66" y="165"/>
                      <a:pt x="66" y="165"/>
                      <a:pt x="66" y="165"/>
                    </a:cubicBezTo>
                    <a:cubicBezTo>
                      <a:pt x="64" y="167"/>
                      <a:pt x="64" y="171"/>
                      <a:pt x="67" y="174"/>
                    </a:cubicBezTo>
                    <a:cubicBezTo>
                      <a:pt x="70" y="176"/>
                      <a:pt x="74" y="175"/>
                      <a:pt x="76" y="172"/>
                    </a:cubicBezTo>
                    <a:cubicBezTo>
                      <a:pt x="87" y="157"/>
                      <a:pt x="87" y="157"/>
                      <a:pt x="87" y="157"/>
                    </a:cubicBezTo>
                    <a:cubicBezTo>
                      <a:pt x="155" y="267"/>
                      <a:pt x="155" y="267"/>
                      <a:pt x="155" y="267"/>
                    </a:cubicBezTo>
                    <a:cubicBezTo>
                      <a:pt x="122" y="287"/>
                      <a:pt x="122" y="287"/>
                      <a:pt x="122" y="287"/>
                    </a:cubicBezTo>
                    <a:cubicBezTo>
                      <a:pt x="121" y="288"/>
                      <a:pt x="119" y="290"/>
                      <a:pt x="119" y="292"/>
                    </a:cubicBezTo>
                    <a:close/>
                    <a:moveTo>
                      <a:pt x="262" y="216"/>
                    </a:moveTo>
                    <a:cubicBezTo>
                      <a:pt x="283" y="392"/>
                      <a:pt x="283" y="392"/>
                      <a:pt x="283" y="392"/>
                    </a:cubicBezTo>
                    <a:cubicBezTo>
                      <a:pt x="137" y="293"/>
                      <a:pt x="137" y="293"/>
                      <a:pt x="137" y="293"/>
                    </a:cubicBezTo>
                    <a:lnTo>
                      <a:pt x="262" y="216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56" name="íšliḑé">
                <a:extLst>
                  <a:ext uri="{FF2B5EF4-FFF2-40B4-BE49-F238E27FC236}">
                    <a16:creationId xmlns:a16="http://schemas.microsoft.com/office/drawing/2014/main" id="{2FDBB9FC-6301-4224-8478-C4EBD08A654D}"/>
                  </a:ext>
                </a:extLst>
              </p:cNvPr>
              <p:cNvSpPr/>
              <p:nvPr/>
            </p:nvSpPr>
            <p:spPr bwMode="auto">
              <a:xfrm>
                <a:off x="5170405" y="4470643"/>
                <a:ext cx="2985607" cy="1158694"/>
              </a:xfrm>
              <a:custGeom>
                <a:avLst/>
                <a:gdLst>
                  <a:gd name="T0" fmla="*/ 507 w 509"/>
                  <a:gd name="T1" fmla="*/ 150 h 203"/>
                  <a:gd name="T2" fmla="*/ 416 w 509"/>
                  <a:gd name="T3" fmla="*/ 3 h 203"/>
                  <a:gd name="T4" fmla="*/ 408 w 509"/>
                  <a:gd name="T5" fmla="*/ 1 h 203"/>
                  <a:gd name="T6" fmla="*/ 406 w 509"/>
                  <a:gd name="T7" fmla="*/ 10 h 203"/>
                  <a:gd name="T8" fmla="*/ 491 w 509"/>
                  <a:gd name="T9" fmla="*/ 147 h 203"/>
                  <a:gd name="T10" fmla="*/ 194 w 509"/>
                  <a:gd name="T11" fmla="*/ 147 h 203"/>
                  <a:gd name="T12" fmla="*/ 194 w 509"/>
                  <a:gd name="T13" fmla="*/ 120 h 203"/>
                  <a:gd name="T14" fmla="*/ 431 w 509"/>
                  <a:gd name="T15" fmla="*/ 120 h 203"/>
                  <a:gd name="T16" fmla="*/ 436 w 509"/>
                  <a:gd name="T17" fmla="*/ 116 h 203"/>
                  <a:gd name="T18" fmla="*/ 436 w 509"/>
                  <a:gd name="T19" fmla="*/ 110 h 203"/>
                  <a:gd name="T20" fmla="*/ 383 w 509"/>
                  <a:gd name="T21" fmla="*/ 24 h 203"/>
                  <a:gd name="T22" fmla="*/ 374 w 509"/>
                  <a:gd name="T23" fmla="*/ 22 h 203"/>
                  <a:gd name="T24" fmla="*/ 372 w 509"/>
                  <a:gd name="T25" fmla="*/ 31 h 203"/>
                  <a:gd name="T26" fmla="*/ 419 w 509"/>
                  <a:gd name="T27" fmla="*/ 107 h 203"/>
                  <a:gd name="T28" fmla="*/ 194 w 509"/>
                  <a:gd name="T29" fmla="*/ 107 h 203"/>
                  <a:gd name="T30" fmla="*/ 194 w 509"/>
                  <a:gd name="T31" fmla="*/ 80 h 203"/>
                  <a:gd name="T32" fmla="*/ 359 w 509"/>
                  <a:gd name="T33" fmla="*/ 80 h 203"/>
                  <a:gd name="T34" fmla="*/ 365 w 509"/>
                  <a:gd name="T35" fmla="*/ 77 h 203"/>
                  <a:gd name="T36" fmla="*/ 365 w 509"/>
                  <a:gd name="T37" fmla="*/ 70 h 203"/>
                  <a:gd name="T38" fmla="*/ 349 w 509"/>
                  <a:gd name="T39" fmla="*/ 45 h 203"/>
                  <a:gd name="T40" fmla="*/ 340 w 509"/>
                  <a:gd name="T41" fmla="*/ 43 h 203"/>
                  <a:gd name="T42" fmla="*/ 338 w 509"/>
                  <a:gd name="T43" fmla="*/ 52 h 203"/>
                  <a:gd name="T44" fmla="*/ 348 w 509"/>
                  <a:gd name="T45" fmla="*/ 67 h 203"/>
                  <a:gd name="T46" fmla="*/ 194 w 509"/>
                  <a:gd name="T47" fmla="*/ 67 h 203"/>
                  <a:gd name="T48" fmla="*/ 194 w 509"/>
                  <a:gd name="T49" fmla="*/ 30 h 203"/>
                  <a:gd name="T50" fmla="*/ 191 w 509"/>
                  <a:gd name="T51" fmla="*/ 25 h 203"/>
                  <a:gd name="T52" fmla="*/ 185 w 509"/>
                  <a:gd name="T53" fmla="*/ 25 h 203"/>
                  <a:gd name="T54" fmla="*/ 3 w 509"/>
                  <a:gd name="T55" fmla="*/ 108 h 203"/>
                  <a:gd name="T56" fmla="*/ 0 w 509"/>
                  <a:gd name="T57" fmla="*/ 113 h 203"/>
                  <a:gd name="T58" fmla="*/ 3 w 509"/>
                  <a:gd name="T59" fmla="*/ 119 h 203"/>
                  <a:gd name="T60" fmla="*/ 185 w 509"/>
                  <a:gd name="T61" fmla="*/ 202 h 203"/>
                  <a:gd name="T62" fmla="*/ 188 w 509"/>
                  <a:gd name="T63" fmla="*/ 203 h 203"/>
                  <a:gd name="T64" fmla="*/ 191 w 509"/>
                  <a:gd name="T65" fmla="*/ 202 h 203"/>
                  <a:gd name="T66" fmla="*/ 194 w 509"/>
                  <a:gd name="T67" fmla="*/ 196 h 203"/>
                  <a:gd name="T68" fmla="*/ 194 w 509"/>
                  <a:gd name="T69" fmla="*/ 159 h 203"/>
                  <a:gd name="T70" fmla="*/ 502 w 509"/>
                  <a:gd name="T71" fmla="*/ 159 h 203"/>
                  <a:gd name="T72" fmla="*/ 507 w 509"/>
                  <a:gd name="T73" fmla="*/ 156 h 203"/>
                  <a:gd name="T74" fmla="*/ 507 w 509"/>
                  <a:gd name="T75" fmla="*/ 150 h 203"/>
                  <a:gd name="T76" fmla="*/ 182 w 509"/>
                  <a:gd name="T77" fmla="*/ 187 h 203"/>
                  <a:gd name="T78" fmla="*/ 21 w 509"/>
                  <a:gd name="T79" fmla="*/ 113 h 203"/>
                  <a:gd name="T80" fmla="*/ 182 w 509"/>
                  <a:gd name="T81" fmla="*/ 40 h 203"/>
                  <a:gd name="T82" fmla="*/ 182 w 509"/>
                  <a:gd name="T83" fmla="*/ 187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09" h="203">
                    <a:moveTo>
                      <a:pt x="507" y="150"/>
                    </a:moveTo>
                    <a:cubicBezTo>
                      <a:pt x="416" y="3"/>
                      <a:pt x="416" y="3"/>
                      <a:pt x="416" y="3"/>
                    </a:cubicBezTo>
                    <a:cubicBezTo>
                      <a:pt x="414" y="0"/>
                      <a:pt x="411" y="0"/>
                      <a:pt x="408" y="1"/>
                    </a:cubicBezTo>
                    <a:cubicBezTo>
                      <a:pt x="405" y="3"/>
                      <a:pt x="404" y="7"/>
                      <a:pt x="406" y="10"/>
                    </a:cubicBezTo>
                    <a:cubicBezTo>
                      <a:pt x="491" y="147"/>
                      <a:pt x="491" y="147"/>
                      <a:pt x="491" y="147"/>
                    </a:cubicBezTo>
                    <a:cubicBezTo>
                      <a:pt x="194" y="147"/>
                      <a:pt x="194" y="147"/>
                      <a:pt x="194" y="147"/>
                    </a:cubicBezTo>
                    <a:cubicBezTo>
                      <a:pt x="194" y="120"/>
                      <a:pt x="194" y="120"/>
                      <a:pt x="194" y="120"/>
                    </a:cubicBezTo>
                    <a:cubicBezTo>
                      <a:pt x="431" y="120"/>
                      <a:pt x="431" y="120"/>
                      <a:pt x="431" y="120"/>
                    </a:cubicBezTo>
                    <a:cubicBezTo>
                      <a:pt x="433" y="120"/>
                      <a:pt x="435" y="118"/>
                      <a:pt x="436" y="116"/>
                    </a:cubicBezTo>
                    <a:cubicBezTo>
                      <a:pt x="437" y="114"/>
                      <a:pt x="437" y="112"/>
                      <a:pt x="436" y="110"/>
                    </a:cubicBezTo>
                    <a:cubicBezTo>
                      <a:pt x="383" y="24"/>
                      <a:pt x="383" y="24"/>
                      <a:pt x="383" y="24"/>
                    </a:cubicBezTo>
                    <a:cubicBezTo>
                      <a:pt x="381" y="21"/>
                      <a:pt x="377" y="20"/>
                      <a:pt x="374" y="22"/>
                    </a:cubicBezTo>
                    <a:cubicBezTo>
                      <a:pt x="371" y="24"/>
                      <a:pt x="370" y="28"/>
                      <a:pt x="372" y="31"/>
                    </a:cubicBezTo>
                    <a:cubicBezTo>
                      <a:pt x="419" y="107"/>
                      <a:pt x="419" y="107"/>
                      <a:pt x="419" y="107"/>
                    </a:cubicBezTo>
                    <a:cubicBezTo>
                      <a:pt x="194" y="107"/>
                      <a:pt x="194" y="107"/>
                      <a:pt x="194" y="107"/>
                    </a:cubicBezTo>
                    <a:cubicBezTo>
                      <a:pt x="194" y="80"/>
                      <a:pt x="194" y="80"/>
                      <a:pt x="194" y="80"/>
                    </a:cubicBezTo>
                    <a:cubicBezTo>
                      <a:pt x="359" y="80"/>
                      <a:pt x="359" y="80"/>
                      <a:pt x="359" y="80"/>
                    </a:cubicBezTo>
                    <a:cubicBezTo>
                      <a:pt x="362" y="80"/>
                      <a:pt x="364" y="79"/>
                      <a:pt x="365" y="77"/>
                    </a:cubicBezTo>
                    <a:cubicBezTo>
                      <a:pt x="366" y="75"/>
                      <a:pt x="366" y="72"/>
                      <a:pt x="365" y="70"/>
                    </a:cubicBezTo>
                    <a:cubicBezTo>
                      <a:pt x="349" y="45"/>
                      <a:pt x="349" y="45"/>
                      <a:pt x="349" y="45"/>
                    </a:cubicBezTo>
                    <a:cubicBezTo>
                      <a:pt x="347" y="42"/>
                      <a:pt x="343" y="41"/>
                      <a:pt x="340" y="43"/>
                    </a:cubicBezTo>
                    <a:cubicBezTo>
                      <a:pt x="337" y="45"/>
                      <a:pt x="337" y="49"/>
                      <a:pt x="338" y="52"/>
                    </a:cubicBezTo>
                    <a:cubicBezTo>
                      <a:pt x="348" y="67"/>
                      <a:pt x="348" y="67"/>
                      <a:pt x="348" y="67"/>
                    </a:cubicBezTo>
                    <a:cubicBezTo>
                      <a:pt x="194" y="67"/>
                      <a:pt x="194" y="67"/>
                      <a:pt x="194" y="67"/>
                    </a:cubicBezTo>
                    <a:cubicBezTo>
                      <a:pt x="194" y="30"/>
                      <a:pt x="194" y="30"/>
                      <a:pt x="194" y="30"/>
                    </a:cubicBezTo>
                    <a:cubicBezTo>
                      <a:pt x="194" y="28"/>
                      <a:pt x="193" y="26"/>
                      <a:pt x="191" y="25"/>
                    </a:cubicBezTo>
                    <a:cubicBezTo>
                      <a:pt x="190" y="24"/>
                      <a:pt x="187" y="24"/>
                      <a:pt x="185" y="25"/>
                    </a:cubicBezTo>
                    <a:cubicBezTo>
                      <a:pt x="3" y="108"/>
                      <a:pt x="3" y="108"/>
                      <a:pt x="3" y="108"/>
                    </a:cubicBezTo>
                    <a:cubicBezTo>
                      <a:pt x="1" y="109"/>
                      <a:pt x="0" y="111"/>
                      <a:pt x="0" y="113"/>
                    </a:cubicBezTo>
                    <a:cubicBezTo>
                      <a:pt x="0" y="116"/>
                      <a:pt x="1" y="118"/>
                      <a:pt x="3" y="119"/>
                    </a:cubicBezTo>
                    <a:cubicBezTo>
                      <a:pt x="185" y="202"/>
                      <a:pt x="185" y="202"/>
                      <a:pt x="185" y="202"/>
                    </a:cubicBezTo>
                    <a:cubicBezTo>
                      <a:pt x="186" y="202"/>
                      <a:pt x="187" y="203"/>
                      <a:pt x="188" y="203"/>
                    </a:cubicBezTo>
                    <a:cubicBezTo>
                      <a:pt x="189" y="203"/>
                      <a:pt x="190" y="202"/>
                      <a:pt x="191" y="202"/>
                    </a:cubicBezTo>
                    <a:cubicBezTo>
                      <a:pt x="193" y="200"/>
                      <a:pt x="194" y="198"/>
                      <a:pt x="194" y="196"/>
                    </a:cubicBezTo>
                    <a:cubicBezTo>
                      <a:pt x="194" y="159"/>
                      <a:pt x="194" y="159"/>
                      <a:pt x="194" y="159"/>
                    </a:cubicBezTo>
                    <a:cubicBezTo>
                      <a:pt x="502" y="159"/>
                      <a:pt x="502" y="159"/>
                      <a:pt x="502" y="159"/>
                    </a:cubicBezTo>
                    <a:cubicBezTo>
                      <a:pt x="504" y="159"/>
                      <a:pt x="506" y="158"/>
                      <a:pt x="507" y="156"/>
                    </a:cubicBezTo>
                    <a:cubicBezTo>
                      <a:pt x="509" y="154"/>
                      <a:pt x="508" y="152"/>
                      <a:pt x="507" y="150"/>
                    </a:cubicBezTo>
                    <a:close/>
                    <a:moveTo>
                      <a:pt x="182" y="187"/>
                    </a:moveTo>
                    <a:cubicBezTo>
                      <a:pt x="21" y="113"/>
                      <a:pt x="21" y="113"/>
                      <a:pt x="21" y="113"/>
                    </a:cubicBezTo>
                    <a:cubicBezTo>
                      <a:pt x="182" y="40"/>
                      <a:pt x="182" y="40"/>
                      <a:pt x="182" y="40"/>
                    </a:cubicBezTo>
                    <a:lnTo>
                      <a:pt x="182" y="187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57" name="íşľiḓê">
                <a:extLst>
                  <a:ext uri="{FF2B5EF4-FFF2-40B4-BE49-F238E27FC236}">
                    <a16:creationId xmlns:a16="http://schemas.microsoft.com/office/drawing/2014/main" id="{877A26E9-4C2C-469E-A743-AB5306096E86}"/>
                  </a:ext>
                </a:extLst>
              </p:cNvPr>
              <p:cNvSpPr/>
              <p:nvPr/>
            </p:nvSpPr>
            <p:spPr bwMode="auto">
              <a:xfrm>
                <a:off x="4018522" y="3100360"/>
                <a:ext cx="1761406" cy="2272051"/>
              </a:xfrm>
              <a:custGeom>
                <a:avLst/>
                <a:gdLst>
                  <a:gd name="T0" fmla="*/ 177 w 300"/>
                  <a:gd name="T1" fmla="*/ 305 h 397"/>
                  <a:gd name="T2" fmla="*/ 161 w 300"/>
                  <a:gd name="T3" fmla="*/ 305 h 397"/>
                  <a:gd name="T4" fmla="*/ 232 w 300"/>
                  <a:gd name="T5" fmla="*/ 190 h 397"/>
                  <a:gd name="T6" fmla="*/ 265 w 300"/>
                  <a:gd name="T7" fmla="*/ 211 h 397"/>
                  <a:gd name="T8" fmla="*/ 269 w 300"/>
                  <a:gd name="T9" fmla="*/ 212 h 397"/>
                  <a:gd name="T10" fmla="*/ 271 w 300"/>
                  <a:gd name="T11" fmla="*/ 211 h 397"/>
                  <a:gd name="T12" fmla="*/ 275 w 300"/>
                  <a:gd name="T13" fmla="*/ 206 h 397"/>
                  <a:gd name="T14" fmla="*/ 300 w 300"/>
                  <a:gd name="T15" fmla="*/ 8 h 397"/>
                  <a:gd name="T16" fmla="*/ 297 w 300"/>
                  <a:gd name="T17" fmla="*/ 2 h 397"/>
                  <a:gd name="T18" fmla="*/ 290 w 300"/>
                  <a:gd name="T19" fmla="*/ 2 h 397"/>
                  <a:gd name="T20" fmla="*/ 124 w 300"/>
                  <a:gd name="T21" fmla="*/ 113 h 397"/>
                  <a:gd name="T22" fmla="*/ 121 w 300"/>
                  <a:gd name="T23" fmla="*/ 119 h 397"/>
                  <a:gd name="T24" fmla="*/ 124 w 300"/>
                  <a:gd name="T25" fmla="*/ 124 h 397"/>
                  <a:gd name="T26" fmla="*/ 154 w 300"/>
                  <a:gd name="T27" fmla="*/ 142 h 397"/>
                  <a:gd name="T28" fmla="*/ 2 w 300"/>
                  <a:gd name="T29" fmla="*/ 387 h 397"/>
                  <a:gd name="T30" fmla="*/ 2 w 300"/>
                  <a:gd name="T31" fmla="*/ 393 h 397"/>
                  <a:gd name="T32" fmla="*/ 7 w 300"/>
                  <a:gd name="T33" fmla="*/ 397 h 397"/>
                  <a:gd name="T34" fmla="*/ 163 w 300"/>
                  <a:gd name="T35" fmla="*/ 397 h 397"/>
                  <a:gd name="T36" fmla="*/ 169 w 300"/>
                  <a:gd name="T37" fmla="*/ 390 h 397"/>
                  <a:gd name="T38" fmla="*/ 163 w 300"/>
                  <a:gd name="T39" fmla="*/ 384 h 397"/>
                  <a:gd name="T40" fmla="*/ 18 w 300"/>
                  <a:gd name="T41" fmla="*/ 384 h 397"/>
                  <a:gd name="T42" fmla="*/ 165 w 300"/>
                  <a:gd name="T43" fmla="*/ 149 h 397"/>
                  <a:gd name="T44" fmla="*/ 188 w 300"/>
                  <a:gd name="T45" fmla="*/ 163 h 397"/>
                  <a:gd name="T46" fmla="*/ 73 w 300"/>
                  <a:gd name="T47" fmla="*/ 347 h 397"/>
                  <a:gd name="T48" fmla="*/ 73 w 300"/>
                  <a:gd name="T49" fmla="*/ 354 h 397"/>
                  <a:gd name="T50" fmla="*/ 78 w 300"/>
                  <a:gd name="T51" fmla="*/ 357 h 397"/>
                  <a:gd name="T52" fmla="*/ 170 w 300"/>
                  <a:gd name="T53" fmla="*/ 357 h 397"/>
                  <a:gd name="T54" fmla="*/ 176 w 300"/>
                  <a:gd name="T55" fmla="*/ 351 h 397"/>
                  <a:gd name="T56" fmla="*/ 170 w 300"/>
                  <a:gd name="T57" fmla="*/ 344 h 397"/>
                  <a:gd name="T58" fmla="*/ 90 w 300"/>
                  <a:gd name="T59" fmla="*/ 344 h 397"/>
                  <a:gd name="T60" fmla="*/ 199 w 300"/>
                  <a:gd name="T61" fmla="*/ 170 h 397"/>
                  <a:gd name="T62" fmla="*/ 222 w 300"/>
                  <a:gd name="T63" fmla="*/ 184 h 397"/>
                  <a:gd name="T64" fmla="*/ 144 w 300"/>
                  <a:gd name="T65" fmla="*/ 308 h 397"/>
                  <a:gd name="T66" fmla="*/ 144 w 300"/>
                  <a:gd name="T67" fmla="*/ 314 h 397"/>
                  <a:gd name="T68" fmla="*/ 150 w 300"/>
                  <a:gd name="T69" fmla="*/ 317 h 397"/>
                  <a:gd name="T70" fmla="*/ 177 w 300"/>
                  <a:gd name="T71" fmla="*/ 317 h 397"/>
                  <a:gd name="T72" fmla="*/ 183 w 300"/>
                  <a:gd name="T73" fmla="*/ 311 h 397"/>
                  <a:gd name="T74" fmla="*/ 177 w 300"/>
                  <a:gd name="T75" fmla="*/ 305 h 397"/>
                  <a:gd name="T76" fmla="*/ 285 w 300"/>
                  <a:gd name="T77" fmla="*/ 20 h 397"/>
                  <a:gd name="T78" fmla="*/ 264 w 300"/>
                  <a:gd name="T79" fmla="*/ 195 h 397"/>
                  <a:gd name="T80" fmla="*/ 234 w 300"/>
                  <a:gd name="T81" fmla="*/ 177 h 397"/>
                  <a:gd name="T82" fmla="*/ 234 w 300"/>
                  <a:gd name="T83" fmla="*/ 176 h 397"/>
                  <a:gd name="T84" fmla="*/ 233 w 300"/>
                  <a:gd name="T85" fmla="*/ 176 h 397"/>
                  <a:gd name="T86" fmla="*/ 202 w 300"/>
                  <a:gd name="T87" fmla="*/ 157 h 397"/>
                  <a:gd name="T88" fmla="*/ 200 w 300"/>
                  <a:gd name="T89" fmla="*/ 155 h 397"/>
                  <a:gd name="T90" fmla="*/ 198 w 300"/>
                  <a:gd name="T91" fmla="*/ 155 h 397"/>
                  <a:gd name="T92" fmla="*/ 168 w 300"/>
                  <a:gd name="T93" fmla="*/ 136 h 397"/>
                  <a:gd name="T94" fmla="*/ 166 w 300"/>
                  <a:gd name="T95" fmla="*/ 134 h 397"/>
                  <a:gd name="T96" fmla="*/ 164 w 300"/>
                  <a:gd name="T97" fmla="*/ 134 h 397"/>
                  <a:gd name="T98" fmla="*/ 139 w 300"/>
                  <a:gd name="T99" fmla="*/ 118 h 397"/>
                  <a:gd name="T100" fmla="*/ 285 w 300"/>
                  <a:gd name="T101" fmla="*/ 20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00" h="397">
                    <a:moveTo>
                      <a:pt x="177" y="305"/>
                    </a:moveTo>
                    <a:cubicBezTo>
                      <a:pt x="161" y="305"/>
                      <a:pt x="161" y="305"/>
                      <a:pt x="161" y="305"/>
                    </a:cubicBezTo>
                    <a:cubicBezTo>
                      <a:pt x="232" y="190"/>
                      <a:pt x="232" y="190"/>
                      <a:pt x="232" y="190"/>
                    </a:cubicBezTo>
                    <a:cubicBezTo>
                      <a:pt x="265" y="211"/>
                      <a:pt x="265" y="211"/>
                      <a:pt x="265" y="211"/>
                    </a:cubicBezTo>
                    <a:cubicBezTo>
                      <a:pt x="266" y="211"/>
                      <a:pt x="268" y="212"/>
                      <a:pt x="269" y="212"/>
                    </a:cubicBezTo>
                    <a:cubicBezTo>
                      <a:pt x="270" y="212"/>
                      <a:pt x="271" y="212"/>
                      <a:pt x="271" y="211"/>
                    </a:cubicBezTo>
                    <a:cubicBezTo>
                      <a:pt x="273" y="210"/>
                      <a:pt x="275" y="208"/>
                      <a:pt x="275" y="206"/>
                    </a:cubicBezTo>
                    <a:cubicBezTo>
                      <a:pt x="300" y="8"/>
                      <a:pt x="300" y="8"/>
                      <a:pt x="300" y="8"/>
                    </a:cubicBezTo>
                    <a:cubicBezTo>
                      <a:pt x="300" y="5"/>
                      <a:pt x="299" y="3"/>
                      <a:pt x="297" y="2"/>
                    </a:cubicBezTo>
                    <a:cubicBezTo>
                      <a:pt x="295" y="0"/>
                      <a:pt x="292" y="0"/>
                      <a:pt x="290" y="2"/>
                    </a:cubicBezTo>
                    <a:cubicBezTo>
                      <a:pt x="124" y="113"/>
                      <a:pt x="124" y="113"/>
                      <a:pt x="124" y="113"/>
                    </a:cubicBezTo>
                    <a:cubicBezTo>
                      <a:pt x="122" y="114"/>
                      <a:pt x="121" y="116"/>
                      <a:pt x="121" y="119"/>
                    </a:cubicBezTo>
                    <a:cubicBezTo>
                      <a:pt x="121" y="121"/>
                      <a:pt x="122" y="123"/>
                      <a:pt x="124" y="124"/>
                    </a:cubicBezTo>
                    <a:cubicBezTo>
                      <a:pt x="154" y="142"/>
                      <a:pt x="154" y="142"/>
                      <a:pt x="154" y="142"/>
                    </a:cubicBezTo>
                    <a:cubicBezTo>
                      <a:pt x="2" y="387"/>
                      <a:pt x="2" y="387"/>
                      <a:pt x="2" y="387"/>
                    </a:cubicBezTo>
                    <a:cubicBezTo>
                      <a:pt x="1" y="389"/>
                      <a:pt x="0" y="391"/>
                      <a:pt x="2" y="393"/>
                    </a:cubicBezTo>
                    <a:cubicBezTo>
                      <a:pt x="3" y="395"/>
                      <a:pt x="5" y="397"/>
                      <a:pt x="7" y="397"/>
                    </a:cubicBezTo>
                    <a:cubicBezTo>
                      <a:pt x="163" y="397"/>
                      <a:pt x="163" y="397"/>
                      <a:pt x="163" y="397"/>
                    </a:cubicBezTo>
                    <a:cubicBezTo>
                      <a:pt x="166" y="397"/>
                      <a:pt x="169" y="394"/>
                      <a:pt x="169" y="390"/>
                    </a:cubicBezTo>
                    <a:cubicBezTo>
                      <a:pt x="169" y="387"/>
                      <a:pt x="166" y="384"/>
                      <a:pt x="163" y="384"/>
                    </a:cubicBezTo>
                    <a:cubicBezTo>
                      <a:pt x="18" y="384"/>
                      <a:pt x="18" y="384"/>
                      <a:pt x="18" y="384"/>
                    </a:cubicBezTo>
                    <a:cubicBezTo>
                      <a:pt x="165" y="149"/>
                      <a:pt x="165" y="149"/>
                      <a:pt x="165" y="149"/>
                    </a:cubicBezTo>
                    <a:cubicBezTo>
                      <a:pt x="188" y="163"/>
                      <a:pt x="188" y="163"/>
                      <a:pt x="188" y="163"/>
                    </a:cubicBezTo>
                    <a:cubicBezTo>
                      <a:pt x="73" y="347"/>
                      <a:pt x="73" y="347"/>
                      <a:pt x="73" y="347"/>
                    </a:cubicBezTo>
                    <a:cubicBezTo>
                      <a:pt x="72" y="349"/>
                      <a:pt x="72" y="352"/>
                      <a:pt x="73" y="354"/>
                    </a:cubicBezTo>
                    <a:cubicBezTo>
                      <a:pt x="74" y="356"/>
                      <a:pt x="76" y="357"/>
                      <a:pt x="78" y="357"/>
                    </a:cubicBezTo>
                    <a:cubicBezTo>
                      <a:pt x="170" y="357"/>
                      <a:pt x="170" y="357"/>
                      <a:pt x="170" y="357"/>
                    </a:cubicBezTo>
                    <a:cubicBezTo>
                      <a:pt x="173" y="357"/>
                      <a:pt x="176" y="354"/>
                      <a:pt x="176" y="351"/>
                    </a:cubicBezTo>
                    <a:cubicBezTo>
                      <a:pt x="176" y="347"/>
                      <a:pt x="173" y="344"/>
                      <a:pt x="170" y="344"/>
                    </a:cubicBezTo>
                    <a:cubicBezTo>
                      <a:pt x="90" y="344"/>
                      <a:pt x="90" y="344"/>
                      <a:pt x="90" y="344"/>
                    </a:cubicBezTo>
                    <a:cubicBezTo>
                      <a:pt x="199" y="170"/>
                      <a:pt x="199" y="170"/>
                      <a:pt x="199" y="170"/>
                    </a:cubicBezTo>
                    <a:cubicBezTo>
                      <a:pt x="222" y="184"/>
                      <a:pt x="222" y="184"/>
                      <a:pt x="222" y="184"/>
                    </a:cubicBezTo>
                    <a:cubicBezTo>
                      <a:pt x="144" y="308"/>
                      <a:pt x="144" y="308"/>
                      <a:pt x="144" y="308"/>
                    </a:cubicBezTo>
                    <a:cubicBezTo>
                      <a:pt x="143" y="310"/>
                      <a:pt x="143" y="312"/>
                      <a:pt x="144" y="314"/>
                    </a:cubicBezTo>
                    <a:cubicBezTo>
                      <a:pt x="145" y="316"/>
                      <a:pt x="147" y="317"/>
                      <a:pt x="150" y="317"/>
                    </a:cubicBezTo>
                    <a:cubicBezTo>
                      <a:pt x="177" y="317"/>
                      <a:pt x="177" y="317"/>
                      <a:pt x="177" y="317"/>
                    </a:cubicBezTo>
                    <a:cubicBezTo>
                      <a:pt x="180" y="317"/>
                      <a:pt x="183" y="315"/>
                      <a:pt x="183" y="311"/>
                    </a:cubicBezTo>
                    <a:cubicBezTo>
                      <a:pt x="183" y="308"/>
                      <a:pt x="180" y="305"/>
                      <a:pt x="177" y="305"/>
                    </a:cubicBezTo>
                    <a:close/>
                    <a:moveTo>
                      <a:pt x="285" y="20"/>
                    </a:moveTo>
                    <a:cubicBezTo>
                      <a:pt x="264" y="195"/>
                      <a:pt x="264" y="195"/>
                      <a:pt x="264" y="195"/>
                    </a:cubicBezTo>
                    <a:cubicBezTo>
                      <a:pt x="234" y="177"/>
                      <a:pt x="234" y="177"/>
                      <a:pt x="234" y="177"/>
                    </a:cubicBezTo>
                    <a:cubicBezTo>
                      <a:pt x="234" y="177"/>
                      <a:pt x="234" y="176"/>
                      <a:pt x="234" y="176"/>
                    </a:cubicBezTo>
                    <a:cubicBezTo>
                      <a:pt x="233" y="176"/>
                      <a:pt x="233" y="176"/>
                      <a:pt x="233" y="176"/>
                    </a:cubicBezTo>
                    <a:cubicBezTo>
                      <a:pt x="202" y="157"/>
                      <a:pt x="202" y="157"/>
                      <a:pt x="202" y="157"/>
                    </a:cubicBezTo>
                    <a:cubicBezTo>
                      <a:pt x="201" y="156"/>
                      <a:pt x="201" y="156"/>
                      <a:pt x="200" y="155"/>
                    </a:cubicBezTo>
                    <a:cubicBezTo>
                      <a:pt x="199" y="155"/>
                      <a:pt x="199" y="155"/>
                      <a:pt x="198" y="155"/>
                    </a:cubicBezTo>
                    <a:cubicBezTo>
                      <a:pt x="168" y="136"/>
                      <a:pt x="168" y="136"/>
                      <a:pt x="168" y="136"/>
                    </a:cubicBezTo>
                    <a:cubicBezTo>
                      <a:pt x="168" y="136"/>
                      <a:pt x="167" y="135"/>
                      <a:pt x="166" y="134"/>
                    </a:cubicBezTo>
                    <a:cubicBezTo>
                      <a:pt x="166" y="134"/>
                      <a:pt x="165" y="134"/>
                      <a:pt x="164" y="134"/>
                    </a:cubicBezTo>
                    <a:cubicBezTo>
                      <a:pt x="139" y="118"/>
                      <a:pt x="139" y="118"/>
                      <a:pt x="139" y="118"/>
                    </a:cubicBezTo>
                    <a:lnTo>
                      <a:pt x="285" y="2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/>
              </a:p>
            </p:txBody>
          </p:sp>
        </p:grpSp>
        <p:grpSp>
          <p:nvGrpSpPr>
            <p:cNvPr id="37" name="iṣḻiḋè">
              <a:extLst>
                <a:ext uri="{FF2B5EF4-FFF2-40B4-BE49-F238E27FC236}">
                  <a16:creationId xmlns:a16="http://schemas.microsoft.com/office/drawing/2014/main" id="{03D9F216-A8D9-4033-9053-120AED4FC217}"/>
                </a:ext>
              </a:extLst>
            </p:cNvPr>
            <p:cNvGrpSpPr/>
            <p:nvPr/>
          </p:nvGrpSpPr>
          <p:grpSpPr>
            <a:xfrm>
              <a:off x="5662272" y="2132458"/>
              <a:ext cx="858332" cy="869060"/>
              <a:chOff x="5662272" y="2132458"/>
              <a:chExt cx="858332" cy="869060"/>
            </a:xfrm>
          </p:grpSpPr>
          <p:sp>
            <p:nvSpPr>
              <p:cNvPr id="53" name="îṩḷîďê">
                <a:extLst>
                  <a:ext uri="{FF2B5EF4-FFF2-40B4-BE49-F238E27FC236}">
                    <a16:creationId xmlns:a16="http://schemas.microsoft.com/office/drawing/2014/main" id="{B0FE79A7-498B-485B-8429-DB8E39A0D81F}"/>
                  </a:ext>
                </a:extLst>
              </p:cNvPr>
              <p:cNvSpPr/>
              <p:nvPr/>
            </p:nvSpPr>
            <p:spPr>
              <a:xfrm>
                <a:off x="5662272" y="2132458"/>
                <a:ext cx="858332" cy="869060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ïSḷïḑé">
                <a:extLst>
                  <a:ext uri="{FF2B5EF4-FFF2-40B4-BE49-F238E27FC236}">
                    <a16:creationId xmlns:a16="http://schemas.microsoft.com/office/drawing/2014/main" id="{B95FF9F1-A69D-464E-98D8-C75AE95D54BA}"/>
                  </a:ext>
                </a:extLst>
              </p:cNvPr>
              <p:cNvSpPr/>
              <p:nvPr/>
            </p:nvSpPr>
            <p:spPr>
              <a:xfrm>
                <a:off x="5912920" y="2324246"/>
                <a:ext cx="357036" cy="485484"/>
              </a:xfrm>
              <a:custGeom>
                <a:avLst/>
                <a:gdLst>
                  <a:gd name="connsiteX0" fmla="*/ 326357 w 446820"/>
                  <a:gd name="connsiteY0" fmla="*/ 440469 h 607568"/>
                  <a:gd name="connsiteX1" fmla="*/ 446820 w 446820"/>
                  <a:gd name="connsiteY1" fmla="*/ 519492 h 607568"/>
                  <a:gd name="connsiteX2" fmla="*/ 223410 w 446820"/>
                  <a:gd name="connsiteY2" fmla="*/ 607568 h 607568"/>
                  <a:gd name="connsiteX3" fmla="*/ 0 w 446820"/>
                  <a:gd name="connsiteY3" fmla="*/ 519492 h 607568"/>
                  <a:gd name="connsiteX4" fmla="*/ 114317 w 446820"/>
                  <a:gd name="connsiteY4" fmla="*/ 441543 h 607568"/>
                  <a:gd name="connsiteX5" fmla="*/ 123844 w 446820"/>
                  <a:gd name="connsiteY5" fmla="*/ 507830 h 607568"/>
                  <a:gd name="connsiteX6" fmla="*/ 146891 w 446820"/>
                  <a:gd name="connsiteY6" fmla="*/ 552022 h 607568"/>
                  <a:gd name="connsiteX7" fmla="*/ 193602 w 446820"/>
                  <a:gd name="connsiteY7" fmla="*/ 570588 h 607568"/>
                  <a:gd name="connsiteX8" fmla="*/ 247072 w 446820"/>
                  <a:gd name="connsiteY8" fmla="*/ 570588 h 607568"/>
                  <a:gd name="connsiteX9" fmla="*/ 293783 w 446820"/>
                  <a:gd name="connsiteY9" fmla="*/ 552175 h 607568"/>
                  <a:gd name="connsiteX10" fmla="*/ 316830 w 446820"/>
                  <a:gd name="connsiteY10" fmla="*/ 507984 h 607568"/>
                  <a:gd name="connsiteX11" fmla="*/ 178235 w 446820"/>
                  <a:gd name="connsiteY11" fmla="*/ 145929 h 607568"/>
                  <a:gd name="connsiteX12" fmla="*/ 179618 w 446820"/>
                  <a:gd name="connsiteY12" fmla="*/ 145929 h 607568"/>
                  <a:gd name="connsiteX13" fmla="*/ 220341 w 446820"/>
                  <a:gd name="connsiteY13" fmla="*/ 155440 h 607568"/>
                  <a:gd name="connsiteX14" fmla="*/ 261063 w 446820"/>
                  <a:gd name="connsiteY14" fmla="*/ 145929 h 607568"/>
                  <a:gd name="connsiteX15" fmla="*/ 262446 w 446820"/>
                  <a:gd name="connsiteY15" fmla="*/ 145929 h 607568"/>
                  <a:gd name="connsiteX16" fmla="*/ 341279 w 446820"/>
                  <a:gd name="connsiteY16" fmla="*/ 217875 h 607568"/>
                  <a:gd name="connsiteX17" fmla="*/ 356492 w 446820"/>
                  <a:gd name="connsiteY17" fmla="*/ 323875 h 607568"/>
                  <a:gd name="connsiteX18" fmla="*/ 348809 w 446820"/>
                  <a:gd name="connsiteY18" fmla="*/ 340289 h 607568"/>
                  <a:gd name="connsiteX19" fmla="*/ 308086 w 446820"/>
                  <a:gd name="connsiteY19" fmla="*/ 365447 h 607568"/>
                  <a:gd name="connsiteX20" fmla="*/ 288416 w 446820"/>
                  <a:gd name="connsiteY20" fmla="*/ 504123 h 607568"/>
                  <a:gd name="connsiteX21" fmla="*/ 247079 w 446820"/>
                  <a:gd name="connsiteY21" fmla="*/ 542013 h 607568"/>
                  <a:gd name="connsiteX22" fmla="*/ 193602 w 446820"/>
                  <a:gd name="connsiteY22" fmla="*/ 542013 h 607568"/>
                  <a:gd name="connsiteX23" fmla="*/ 152265 w 446820"/>
                  <a:gd name="connsiteY23" fmla="*/ 503969 h 607568"/>
                  <a:gd name="connsiteX24" fmla="*/ 132441 w 446820"/>
                  <a:gd name="connsiteY24" fmla="*/ 365447 h 607568"/>
                  <a:gd name="connsiteX25" fmla="*/ 91873 w 446820"/>
                  <a:gd name="connsiteY25" fmla="*/ 340289 h 607568"/>
                  <a:gd name="connsiteX26" fmla="*/ 84189 w 446820"/>
                  <a:gd name="connsiteY26" fmla="*/ 323875 h 607568"/>
                  <a:gd name="connsiteX27" fmla="*/ 99249 w 446820"/>
                  <a:gd name="connsiteY27" fmla="*/ 218028 h 607568"/>
                  <a:gd name="connsiteX28" fmla="*/ 178235 w 446820"/>
                  <a:gd name="connsiteY28" fmla="*/ 145929 h 607568"/>
                  <a:gd name="connsiteX29" fmla="*/ 220270 w 446820"/>
                  <a:gd name="connsiteY29" fmla="*/ 0 h 607568"/>
                  <a:gd name="connsiteX30" fmla="*/ 283320 w 446820"/>
                  <a:gd name="connsiteY30" fmla="*/ 63368 h 607568"/>
                  <a:gd name="connsiteX31" fmla="*/ 220270 w 446820"/>
                  <a:gd name="connsiteY31" fmla="*/ 126736 h 607568"/>
                  <a:gd name="connsiteX32" fmla="*/ 157220 w 446820"/>
                  <a:gd name="connsiteY32" fmla="*/ 63368 h 607568"/>
                  <a:gd name="connsiteX33" fmla="*/ 220270 w 446820"/>
                  <a:gd name="connsiteY33" fmla="*/ 0 h 607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446820" h="607568">
                    <a:moveTo>
                      <a:pt x="326357" y="440469"/>
                    </a:moveTo>
                    <a:cubicBezTo>
                      <a:pt x="393964" y="452898"/>
                      <a:pt x="446820" y="478676"/>
                      <a:pt x="446820" y="519492"/>
                    </a:cubicBezTo>
                    <a:cubicBezTo>
                      <a:pt x="446820" y="580102"/>
                      <a:pt x="330966" y="607568"/>
                      <a:pt x="223410" y="607568"/>
                    </a:cubicBezTo>
                    <a:cubicBezTo>
                      <a:pt x="115854" y="607568"/>
                      <a:pt x="0" y="580102"/>
                      <a:pt x="0" y="519492"/>
                    </a:cubicBezTo>
                    <a:cubicBezTo>
                      <a:pt x="0" y="479904"/>
                      <a:pt x="49783" y="454432"/>
                      <a:pt x="114317" y="441543"/>
                    </a:cubicBezTo>
                    <a:lnTo>
                      <a:pt x="123844" y="507830"/>
                    </a:lnTo>
                    <a:cubicBezTo>
                      <a:pt x="125995" y="524709"/>
                      <a:pt x="134292" y="540514"/>
                      <a:pt x="146891" y="552022"/>
                    </a:cubicBezTo>
                    <a:cubicBezTo>
                      <a:pt x="159952" y="563990"/>
                      <a:pt x="176546" y="570588"/>
                      <a:pt x="193602" y="570588"/>
                    </a:cubicBezTo>
                    <a:lnTo>
                      <a:pt x="247072" y="570588"/>
                    </a:lnTo>
                    <a:cubicBezTo>
                      <a:pt x="264128" y="570588"/>
                      <a:pt x="280722" y="564144"/>
                      <a:pt x="293783" y="552175"/>
                    </a:cubicBezTo>
                    <a:cubicBezTo>
                      <a:pt x="306382" y="540514"/>
                      <a:pt x="314526" y="524862"/>
                      <a:pt x="316830" y="507984"/>
                    </a:cubicBezTo>
                    <a:close/>
                    <a:moveTo>
                      <a:pt x="178235" y="145929"/>
                    </a:moveTo>
                    <a:lnTo>
                      <a:pt x="179618" y="145929"/>
                    </a:lnTo>
                    <a:cubicBezTo>
                      <a:pt x="191912" y="151912"/>
                      <a:pt x="205742" y="155440"/>
                      <a:pt x="220341" y="155440"/>
                    </a:cubicBezTo>
                    <a:cubicBezTo>
                      <a:pt x="234939" y="155440"/>
                      <a:pt x="248769" y="151912"/>
                      <a:pt x="261063" y="145929"/>
                    </a:cubicBezTo>
                    <a:lnTo>
                      <a:pt x="262446" y="145929"/>
                    </a:lnTo>
                    <a:cubicBezTo>
                      <a:pt x="299788" y="145929"/>
                      <a:pt x="335286" y="178143"/>
                      <a:pt x="341279" y="217875"/>
                    </a:cubicBezTo>
                    <a:lnTo>
                      <a:pt x="356492" y="323875"/>
                    </a:lnTo>
                    <a:cubicBezTo>
                      <a:pt x="357414" y="330472"/>
                      <a:pt x="354341" y="336915"/>
                      <a:pt x="348809" y="340289"/>
                    </a:cubicBezTo>
                    <a:lnTo>
                      <a:pt x="308086" y="365447"/>
                    </a:lnTo>
                    <a:lnTo>
                      <a:pt x="288416" y="504123"/>
                    </a:lnTo>
                    <a:cubicBezTo>
                      <a:pt x="285650" y="525292"/>
                      <a:pt x="267517" y="542013"/>
                      <a:pt x="247079" y="542013"/>
                    </a:cubicBezTo>
                    <a:lnTo>
                      <a:pt x="193602" y="542013"/>
                    </a:lnTo>
                    <a:cubicBezTo>
                      <a:pt x="173164" y="542013"/>
                      <a:pt x="155031" y="525292"/>
                      <a:pt x="152265" y="503969"/>
                    </a:cubicBezTo>
                    <a:lnTo>
                      <a:pt x="132441" y="365447"/>
                    </a:lnTo>
                    <a:lnTo>
                      <a:pt x="91873" y="340289"/>
                    </a:lnTo>
                    <a:cubicBezTo>
                      <a:pt x="86340" y="336915"/>
                      <a:pt x="83267" y="330472"/>
                      <a:pt x="84189" y="323875"/>
                    </a:cubicBezTo>
                    <a:lnTo>
                      <a:pt x="99249" y="218028"/>
                    </a:lnTo>
                    <a:cubicBezTo>
                      <a:pt x="105395" y="178143"/>
                      <a:pt x="140740" y="145929"/>
                      <a:pt x="178235" y="145929"/>
                    </a:cubicBezTo>
                    <a:close/>
                    <a:moveTo>
                      <a:pt x="220270" y="0"/>
                    </a:moveTo>
                    <a:cubicBezTo>
                      <a:pt x="255092" y="0"/>
                      <a:pt x="283320" y="28371"/>
                      <a:pt x="283320" y="63368"/>
                    </a:cubicBezTo>
                    <a:cubicBezTo>
                      <a:pt x="283320" y="98365"/>
                      <a:pt x="255092" y="126736"/>
                      <a:pt x="220270" y="126736"/>
                    </a:cubicBezTo>
                    <a:cubicBezTo>
                      <a:pt x="185448" y="126736"/>
                      <a:pt x="157220" y="98365"/>
                      <a:pt x="157220" y="63368"/>
                    </a:cubicBezTo>
                    <a:cubicBezTo>
                      <a:pt x="157220" y="28371"/>
                      <a:pt x="185448" y="0"/>
                      <a:pt x="22027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8" name="îSḻîḍê">
              <a:extLst>
                <a:ext uri="{FF2B5EF4-FFF2-40B4-BE49-F238E27FC236}">
                  <a16:creationId xmlns:a16="http://schemas.microsoft.com/office/drawing/2014/main" id="{C4E061E7-C776-4058-AA7F-13FE6F49C71E}"/>
                </a:ext>
              </a:extLst>
            </p:cNvPr>
            <p:cNvGrpSpPr/>
            <p:nvPr/>
          </p:nvGrpSpPr>
          <p:grpSpPr>
            <a:xfrm>
              <a:off x="4087290" y="4262882"/>
              <a:ext cx="858332" cy="869060"/>
              <a:chOff x="4087290" y="4262882"/>
              <a:chExt cx="858332" cy="869060"/>
            </a:xfrm>
          </p:grpSpPr>
          <p:sp>
            <p:nvSpPr>
              <p:cNvPr id="51" name="ïṡḻïḋé">
                <a:extLst>
                  <a:ext uri="{FF2B5EF4-FFF2-40B4-BE49-F238E27FC236}">
                    <a16:creationId xmlns:a16="http://schemas.microsoft.com/office/drawing/2014/main" id="{DE4886DD-3B8E-42DA-A222-AF321CC348A4}"/>
                  </a:ext>
                </a:extLst>
              </p:cNvPr>
              <p:cNvSpPr/>
              <p:nvPr/>
            </p:nvSpPr>
            <p:spPr>
              <a:xfrm>
                <a:off x="4087290" y="4262882"/>
                <a:ext cx="858332" cy="869060"/>
              </a:xfrm>
              <a:prstGeom prst="ellipse">
                <a:avLst/>
              </a:prstGeom>
              <a:solidFill>
                <a:schemeClr val="accent2"/>
              </a:solidFill>
              <a:ln w="285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zh-CN" altLang="en-US"/>
              </a:p>
            </p:txBody>
          </p:sp>
          <p:sp>
            <p:nvSpPr>
              <p:cNvPr id="52" name="ïsliḓê">
                <a:extLst>
                  <a:ext uri="{FF2B5EF4-FFF2-40B4-BE49-F238E27FC236}">
                    <a16:creationId xmlns:a16="http://schemas.microsoft.com/office/drawing/2014/main" id="{6DA8395A-1F5E-4CD0-ABFB-0B8796E8B927}"/>
                  </a:ext>
                </a:extLst>
              </p:cNvPr>
              <p:cNvSpPr/>
              <p:nvPr/>
            </p:nvSpPr>
            <p:spPr>
              <a:xfrm>
                <a:off x="4337938" y="4454670"/>
                <a:ext cx="357036" cy="485484"/>
              </a:xfrm>
              <a:custGeom>
                <a:avLst/>
                <a:gdLst>
                  <a:gd name="connsiteX0" fmla="*/ 326357 w 446820"/>
                  <a:gd name="connsiteY0" fmla="*/ 440469 h 607568"/>
                  <a:gd name="connsiteX1" fmla="*/ 446820 w 446820"/>
                  <a:gd name="connsiteY1" fmla="*/ 519492 h 607568"/>
                  <a:gd name="connsiteX2" fmla="*/ 223410 w 446820"/>
                  <a:gd name="connsiteY2" fmla="*/ 607568 h 607568"/>
                  <a:gd name="connsiteX3" fmla="*/ 0 w 446820"/>
                  <a:gd name="connsiteY3" fmla="*/ 519492 h 607568"/>
                  <a:gd name="connsiteX4" fmla="*/ 114317 w 446820"/>
                  <a:gd name="connsiteY4" fmla="*/ 441543 h 607568"/>
                  <a:gd name="connsiteX5" fmla="*/ 123844 w 446820"/>
                  <a:gd name="connsiteY5" fmla="*/ 507830 h 607568"/>
                  <a:gd name="connsiteX6" fmla="*/ 146891 w 446820"/>
                  <a:gd name="connsiteY6" fmla="*/ 552022 h 607568"/>
                  <a:gd name="connsiteX7" fmla="*/ 193602 w 446820"/>
                  <a:gd name="connsiteY7" fmla="*/ 570588 h 607568"/>
                  <a:gd name="connsiteX8" fmla="*/ 247072 w 446820"/>
                  <a:gd name="connsiteY8" fmla="*/ 570588 h 607568"/>
                  <a:gd name="connsiteX9" fmla="*/ 293783 w 446820"/>
                  <a:gd name="connsiteY9" fmla="*/ 552175 h 607568"/>
                  <a:gd name="connsiteX10" fmla="*/ 316830 w 446820"/>
                  <a:gd name="connsiteY10" fmla="*/ 507984 h 607568"/>
                  <a:gd name="connsiteX11" fmla="*/ 178235 w 446820"/>
                  <a:gd name="connsiteY11" fmla="*/ 145929 h 607568"/>
                  <a:gd name="connsiteX12" fmla="*/ 179618 w 446820"/>
                  <a:gd name="connsiteY12" fmla="*/ 145929 h 607568"/>
                  <a:gd name="connsiteX13" fmla="*/ 220341 w 446820"/>
                  <a:gd name="connsiteY13" fmla="*/ 155440 h 607568"/>
                  <a:gd name="connsiteX14" fmla="*/ 261063 w 446820"/>
                  <a:gd name="connsiteY14" fmla="*/ 145929 h 607568"/>
                  <a:gd name="connsiteX15" fmla="*/ 262446 w 446820"/>
                  <a:gd name="connsiteY15" fmla="*/ 145929 h 607568"/>
                  <a:gd name="connsiteX16" fmla="*/ 341279 w 446820"/>
                  <a:gd name="connsiteY16" fmla="*/ 217875 h 607568"/>
                  <a:gd name="connsiteX17" fmla="*/ 356492 w 446820"/>
                  <a:gd name="connsiteY17" fmla="*/ 323875 h 607568"/>
                  <a:gd name="connsiteX18" fmla="*/ 348809 w 446820"/>
                  <a:gd name="connsiteY18" fmla="*/ 340289 h 607568"/>
                  <a:gd name="connsiteX19" fmla="*/ 308086 w 446820"/>
                  <a:gd name="connsiteY19" fmla="*/ 365447 h 607568"/>
                  <a:gd name="connsiteX20" fmla="*/ 288416 w 446820"/>
                  <a:gd name="connsiteY20" fmla="*/ 504123 h 607568"/>
                  <a:gd name="connsiteX21" fmla="*/ 247079 w 446820"/>
                  <a:gd name="connsiteY21" fmla="*/ 542013 h 607568"/>
                  <a:gd name="connsiteX22" fmla="*/ 193602 w 446820"/>
                  <a:gd name="connsiteY22" fmla="*/ 542013 h 607568"/>
                  <a:gd name="connsiteX23" fmla="*/ 152265 w 446820"/>
                  <a:gd name="connsiteY23" fmla="*/ 503969 h 607568"/>
                  <a:gd name="connsiteX24" fmla="*/ 132441 w 446820"/>
                  <a:gd name="connsiteY24" fmla="*/ 365447 h 607568"/>
                  <a:gd name="connsiteX25" fmla="*/ 91873 w 446820"/>
                  <a:gd name="connsiteY25" fmla="*/ 340289 h 607568"/>
                  <a:gd name="connsiteX26" fmla="*/ 84189 w 446820"/>
                  <a:gd name="connsiteY26" fmla="*/ 323875 h 607568"/>
                  <a:gd name="connsiteX27" fmla="*/ 99249 w 446820"/>
                  <a:gd name="connsiteY27" fmla="*/ 218028 h 607568"/>
                  <a:gd name="connsiteX28" fmla="*/ 178235 w 446820"/>
                  <a:gd name="connsiteY28" fmla="*/ 145929 h 607568"/>
                  <a:gd name="connsiteX29" fmla="*/ 220270 w 446820"/>
                  <a:gd name="connsiteY29" fmla="*/ 0 h 607568"/>
                  <a:gd name="connsiteX30" fmla="*/ 283320 w 446820"/>
                  <a:gd name="connsiteY30" fmla="*/ 63368 h 607568"/>
                  <a:gd name="connsiteX31" fmla="*/ 220270 w 446820"/>
                  <a:gd name="connsiteY31" fmla="*/ 126736 h 607568"/>
                  <a:gd name="connsiteX32" fmla="*/ 157220 w 446820"/>
                  <a:gd name="connsiteY32" fmla="*/ 63368 h 607568"/>
                  <a:gd name="connsiteX33" fmla="*/ 220270 w 446820"/>
                  <a:gd name="connsiteY33" fmla="*/ 0 h 607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446820" h="607568">
                    <a:moveTo>
                      <a:pt x="326357" y="440469"/>
                    </a:moveTo>
                    <a:cubicBezTo>
                      <a:pt x="393964" y="452898"/>
                      <a:pt x="446820" y="478676"/>
                      <a:pt x="446820" y="519492"/>
                    </a:cubicBezTo>
                    <a:cubicBezTo>
                      <a:pt x="446820" y="580102"/>
                      <a:pt x="330966" y="607568"/>
                      <a:pt x="223410" y="607568"/>
                    </a:cubicBezTo>
                    <a:cubicBezTo>
                      <a:pt x="115854" y="607568"/>
                      <a:pt x="0" y="580102"/>
                      <a:pt x="0" y="519492"/>
                    </a:cubicBezTo>
                    <a:cubicBezTo>
                      <a:pt x="0" y="479904"/>
                      <a:pt x="49783" y="454432"/>
                      <a:pt x="114317" y="441543"/>
                    </a:cubicBezTo>
                    <a:lnTo>
                      <a:pt x="123844" y="507830"/>
                    </a:lnTo>
                    <a:cubicBezTo>
                      <a:pt x="125995" y="524709"/>
                      <a:pt x="134292" y="540514"/>
                      <a:pt x="146891" y="552022"/>
                    </a:cubicBezTo>
                    <a:cubicBezTo>
                      <a:pt x="159952" y="563990"/>
                      <a:pt x="176546" y="570588"/>
                      <a:pt x="193602" y="570588"/>
                    </a:cubicBezTo>
                    <a:lnTo>
                      <a:pt x="247072" y="570588"/>
                    </a:lnTo>
                    <a:cubicBezTo>
                      <a:pt x="264128" y="570588"/>
                      <a:pt x="280722" y="564144"/>
                      <a:pt x="293783" y="552175"/>
                    </a:cubicBezTo>
                    <a:cubicBezTo>
                      <a:pt x="306382" y="540514"/>
                      <a:pt x="314526" y="524862"/>
                      <a:pt x="316830" y="507984"/>
                    </a:cubicBezTo>
                    <a:close/>
                    <a:moveTo>
                      <a:pt x="178235" y="145929"/>
                    </a:moveTo>
                    <a:lnTo>
                      <a:pt x="179618" y="145929"/>
                    </a:lnTo>
                    <a:cubicBezTo>
                      <a:pt x="191912" y="151912"/>
                      <a:pt x="205742" y="155440"/>
                      <a:pt x="220341" y="155440"/>
                    </a:cubicBezTo>
                    <a:cubicBezTo>
                      <a:pt x="234939" y="155440"/>
                      <a:pt x="248769" y="151912"/>
                      <a:pt x="261063" y="145929"/>
                    </a:cubicBezTo>
                    <a:lnTo>
                      <a:pt x="262446" y="145929"/>
                    </a:lnTo>
                    <a:cubicBezTo>
                      <a:pt x="299788" y="145929"/>
                      <a:pt x="335286" y="178143"/>
                      <a:pt x="341279" y="217875"/>
                    </a:cubicBezTo>
                    <a:lnTo>
                      <a:pt x="356492" y="323875"/>
                    </a:lnTo>
                    <a:cubicBezTo>
                      <a:pt x="357414" y="330472"/>
                      <a:pt x="354341" y="336915"/>
                      <a:pt x="348809" y="340289"/>
                    </a:cubicBezTo>
                    <a:lnTo>
                      <a:pt x="308086" y="365447"/>
                    </a:lnTo>
                    <a:lnTo>
                      <a:pt x="288416" y="504123"/>
                    </a:lnTo>
                    <a:cubicBezTo>
                      <a:pt x="285650" y="525292"/>
                      <a:pt x="267517" y="542013"/>
                      <a:pt x="247079" y="542013"/>
                    </a:cubicBezTo>
                    <a:lnTo>
                      <a:pt x="193602" y="542013"/>
                    </a:lnTo>
                    <a:cubicBezTo>
                      <a:pt x="173164" y="542013"/>
                      <a:pt x="155031" y="525292"/>
                      <a:pt x="152265" y="503969"/>
                    </a:cubicBezTo>
                    <a:lnTo>
                      <a:pt x="132441" y="365447"/>
                    </a:lnTo>
                    <a:lnTo>
                      <a:pt x="91873" y="340289"/>
                    </a:lnTo>
                    <a:cubicBezTo>
                      <a:pt x="86340" y="336915"/>
                      <a:pt x="83267" y="330472"/>
                      <a:pt x="84189" y="323875"/>
                    </a:cubicBezTo>
                    <a:lnTo>
                      <a:pt x="99249" y="218028"/>
                    </a:lnTo>
                    <a:cubicBezTo>
                      <a:pt x="105395" y="178143"/>
                      <a:pt x="140740" y="145929"/>
                      <a:pt x="178235" y="145929"/>
                    </a:cubicBezTo>
                    <a:close/>
                    <a:moveTo>
                      <a:pt x="220270" y="0"/>
                    </a:moveTo>
                    <a:cubicBezTo>
                      <a:pt x="255092" y="0"/>
                      <a:pt x="283320" y="28371"/>
                      <a:pt x="283320" y="63368"/>
                    </a:cubicBezTo>
                    <a:cubicBezTo>
                      <a:pt x="283320" y="98365"/>
                      <a:pt x="255092" y="126736"/>
                      <a:pt x="220270" y="126736"/>
                    </a:cubicBezTo>
                    <a:cubicBezTo>
                      <a:pt x="185448" y="126736"/>
                      <a:pt x="157220" y="98365"/>
                      <a:pt x="157220" y="63368"/>
                    </a:cubicBezTo>
                    <a:cubicBezTo>
                      <a:pt x="157220" y="28371"/>
                      <a:pt x="185448" y="0"/>
                      <a:pt x="22027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9" name="iṧḻîde">
              <a:extLst>
                <a:ext uri="{FF2B5EF4-FFF2-40B4-BE49-F238E27FC236}">
                  <a16:creationId xmlns:a16="http://schemas.microsoft.com/office/drawing/2014/main" id="{2F7D8930-3FE5-4081-AA21-F2C2AE7CA50A}"/>
                </a:ext>
              </a:extLst>
            </p:cNvPr>
            <p:cNvGrpSpPr/>
            <p:nvPr/>
          </p:nvGrpSpPr>
          <p:grpSpPr>
            <a:xfrm>
              <a:off x="7233678" y="4262882"/>
              <a:ext cx="858332" cy="869060"/>
              <a:chOff x="7233678" y="4262882"/>
              <a:chExt cx="858332" cy="869060"/>
            </a:xfrm>
          </p:grpSpPr>
          <p:sp>
            <p:nvSpPr>
              <p:cNvPr id="49" name="iś1îďe">
                <a:extLst>
                  <a:ext uri="{FF2B5EF4-FFF2-40B4-BE49-F238E27FC236}">
                    <a16:creationId xmlns:a16="http://schemas.microsoft.com/office/drawing/2014/main" id="{ECB899BF-A21E-4114-A95F-A7A3EA16457C}"/>
                  </a:ext>
                </a:extLst>
              </p:cNvPr>
              <p:cNvSpPr/>
              <p:nvPr/>
            </p:nvSpPr>
            <p:spPr>
              <a:xfrm>
                <a:off x="7233678" y="4262882"/>
                <a:ext cx="858332" cy="869060"/>
              </a:xfrm>
              <a:prstGeom prst="ellipse">
                <a:avLst/>
              </a:prstGeom>
              <a:solidFill>
                <a:schemeClr val="accent3"/>
              </a:solidFill>
              <a:ln w="285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zh-CN" altLang="en-US"/>
              </a:p>
            </p:txBody>
          </p:sp>
          <p:sp>
            <p:nvSpPr>
              <p:cNvPr id="50" name="iśľíďe">
                <a:extLst>
                  <a:ext uri="{FF2B5EF4-FFF2-40B4-BE49-F238E27FC236}">
                    <a16:creationId xmlns:a16="http://schemas.microsoft.com/office/drawing/2014/main" id="{C8FB72D2-3373-4819-8CAB-65B1A4E46D3E}"/>
                  </a:ext>
                </a:extLst>
              </p:cNvPr>
              <p:cNvSpPr/>
              <p:nvPr/>
            </p:nvSpPr>
            <p:spPr>
              <a:xfrm>
                <a:off x="7484326" y="4454670"/>
                <a:ext cx="357036" cy="485484"/>
              </a:xfrm>
              <a:custGeom>
                <a:avLst/>
                <a:gdLst>
                  <a:gd name="connsiteX0" fmla="*/ 326357 w 446820"/>
                  <a:gd name="connsiteY0" fmla="*/ 440469 h 607568"/>
                  <a:gd name="connsiteX1" fmla="*/ 446820 w 446820"/>
                  <a:gd name="connsiteY1" fmla="*/ 519492 h 607568"/>
                  <a:gd name="connsiteX2" fmla="*/ 223410 w 446820"/>
                  <a:gd name="connsiteY2" fmla="*/ 607568 h 607568"/>
                  <a:gd name="connsiteX3" fmla="*/ 0 w 446820"/>
                  <a:gd name="connsiteY3" fmla="*/ 519492 h 607568"/>
                  <a:gd name="connsiteX4" fmla="*/ 114317 w 446820"/>
                  <a:gd name="connsiteY4" fmla="*/ 441543 h 607568"/>
                  <a:gd name="connsiteX5" fmla="*/ 123844 w 446820"/>
                  <a:gd name="connsiteY5" fmla="*/ 507830 h 607568"/>
                  <a:gd name="connsiteX6" fmla="*/ 146891 w 446820"/>
                  <a:gd name="connsiteY6" fmla="*/ 552022 h 607568"/>
                  <a:gd name="connsiteX7" fmla="*/ 193602 w 446820"/>
                  <a:gd name="connsiteY7" fmla="*/ 570588 h 607568"/>
                  <a:gd name="connsiteX8" fmla="*/ 247072 w 446820"/>
                  <a:gd name="connsiteY8" fmla="*/ 570588 h 607568"/>
                  <a:gd name="connsiteX9" fmla="*/ 293783 w 446820"/>
                  <a:gd name="connsiteY9" fmla="*/ 552175 h 607568"/>
                  <a:gd name="connsiteX10" fmla="*/ 316830 w 446820"/>
                  <a:gd name="connsiteY10" fmla="*/ 507984 h 607568"/>
                  <a:gd name="connsiteX11" fmla="*/ 178235 w 446820"/>
                  <a:gd name="connsiteY11" fmla="*/ 145929 h 607568"/>
                  <a:gd name="connsiteX12" fmla="*/ 179618 w 446820"/>
                  <a:gd name="connsiteY12" fmla="*/ 145929 h 607568"/>
                  <a:gd name="connsiteX13" fmla="*/ 220341 w 446820"/>
                  <a:gd name="connsiteY13" fmla="*/ 155440 h 607568"/>
                  <a:gd name="connsiteX14" fmla="*/ 261063 w 446820"/>
                  <a:gd name="connsiteY14" fmla="*/ 145929 h 607568"/>
                  <a:gd name="connsiteX15" fmla="*/ 262446 w 446820"/>
                  <a:gd name="connsiteY15" fmla="*/ 145929 h 607568"/>
                  <a:gd name="connsiteX16" fmla="*/ 341279 w 446820"/>
                  <a:gd name="connsiteY16" fmla="*/ 217875 h 607568"/>
                  <a:gd name="connsiteX17" fmla="*/ 356492 w 446820"/>
                  <a:gd name="connsiteY17" fmla="*/ 323875 h 607568"/>
                  <a:gd name="connsiteX18" fmla="*/ 348809 w 446820"/>
                  <a:gd name="connsiteY18" fmla="*/ 340289 h 607568"/>
                  <a:gd name="connsiteX19" fmla="*/ 308086 w 446820"/>
                  <a:gd name="connsiteY19" fmla="*/ 365447 h 607568"/>
                  <a:gd name="connsiteX20" fmla="*/ 288416 w 446820"/>
                  <a:gd name="connsiteY20" fmla="*/ 504123 h 607568"/>
                  <a:gd name="connsiteX21" fmla="*/ 247079 w 446820"/>
                  <a:gd name="connsiteY21" fmla="*/ 542013 h 607568"/>
                  <a:gd name="connsiteX22" fmla="*/ 193602 w 446820"/>
                  <a:gd name="connsiteY22" fmla="*/ 542013 h 607568"/>
                  <a:gd name="connsiteX23" fmla="*/ 152265 w 446820"/>
                  <a:gd name="connsiteY23" fmla="*/ 503969 h 607568"/>
                  <a:gd name="connsiteX24" fmla="*/ 132441 w 446820"/>
                  <a:gd name="connsiteY24" fmla="*/ 365447 h 607568"/>
                  <a:gd name="connsiteX25" fmla="*/ 91873 w 446820"/>
                  <a:gd name="connsiteY25" fmla="*/ 340289 h 607568"/>
                  <a:gd name="connsiteX26" fmla="*/ 84189 w 446820"/>
                  <a:gd name="connsiteY26" fmla="*/ 323875 h 607568"/>
                  <a:gd name="connsiteX27" fmla="*/ 99249 w 446820"/>
                  <a:gd name="connsiteY27" fmla="*/ 218028 h 607568"/>
                  <a:gd name="connsiteX28" fmla="*/ 178235 w 446820"/>
                  <a:gd name="connsiteY28" fmla="*/ 145929 h 607568"/>
                  <a:gd name="connsiteX29" fmla="*/ 220270 w 446820"/>
                  <a:gd name="connsiteY29" fmla="*/ 0 h 607568"/>
                  <a:gd name="connsiteX30" fmla="*/ 283320 w 446820"/>
                  <a:gd name="connsiteY30" fmla="*/ 63368 h 607568"/>
                  <a:gd name="connsiteX31" fmla="*/ 220270 w 446820"/>
                  <a:gd name="connsiteY31" fmla="*/ 126736 h 607568"/>
                  <a:gd name="connsiteX32" fmla="*/ 157220 w 446820"/>
                  <a:gd name="connsiteY32" fmla="*/ 63368 h 607568"/>
                  <a:gd name="connsiteX33" fmla="*/ 220270 w 446820"/>
                  <a:gd name="connsiteY33" fmla="*/ 0 h 607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446820" h="607568">
                    <a:moveTo>
                      <a:pt x="326357" y="440469"/>
                    </a:moveTo>
                    <a:cubicBezTo>
                      <a:pt x="393964" y="452898"/>
                      <a:pt x="446820" y="478676"/>
                      <a:pt x="446820" y="519492"/>
                    </a:cubicBezTo>
                    <a:cubicBezTo>
                      <a:pt x="446820" y="580102"/>
                      <a:pt x="330966" y="607568"/>
                      <a:pt x="223410" y="607568"/>
                    </a:cubicBezTo>
                    <a:cubicBezTo>
                      <a:pt x="115854" y="607568"/>
                      <a:pt x="0" y="580102"/>
                      <a:pt x="0" y="519492"/>
                    </a:cubicBezTo>
                    <a:cubicBezTo>
                      <a:pt x="0" y="479904"/>
                      <a:pt x="49783" y="454432"/>
                      <a:pt x="114317" y="441543"/>
                    </a:cubicBezTo>
                    <a:lnTo>
                      <a:pt x="123844" y="507830"/>
                    </a:lnTo>
                    <a:cubicBezTo>
                      <a:pt x="125995" y="524709"/>
                      <a:pt x="134292" y="540514"/>
                      <a:pt x="146891" y="552022"/>
                    </a:cubicBezTo>
                    <a:cubicBezTo>
                      <a:pt x="159952" y="563990"/>
                      <a:pt x="176546" y="570588"/>
                      <a:pt x="193602" y="570588"/>
                    </a:cubicBezTo>
                    <a:lnTo>
                      <a:pt x="247072" y="570588"/>
                    </a:lnTo>
                    <a:cubicBezTo>
                      <a:pt x="264128" y="570588"/>
                      <a:pt x="280722" y="564144"/>
                      <a:pt x="293783" y="552175"/>
                    </a:cubicBezTo>
                    <a:cubicBezTo>
                      <a:pt x="306382" y="540514"/>
                      <a:pt x="314526" y="524862"/>
                      <a:pt x="316830" y="507984"/>
                    </a:cubicBezTo>
                    <a:close/>
                    <a:moveTo>
                      <a:pt x="178235" y="145929"/>
                    </a:moveTo>
                    <a:lnTo>
                      <a:pt x="179618" y="145929"/>
                    </a:lnTo>
                    <a:cubicBezTo>
                      <a:pt x="191912" y="151912"/>
                      <a:pt x="205742" y="155440"/>
                      <a:pt x="220341" y="155440"/>
                    </a:cubicBezTo>
                    <a:cubicBezTo>
                      <a:pt x="234939" y="155440"/>
                      <a:pt x="248769" y="151912"/>
                      <a:pt x="261063" y="145929"/>
                    </a:cubicBezTo>
                    <a:lnTo>
                      <a:pt x="262446" y="145929"/>
                    </a:lnTo>
                    <a:cubicBezTo>
                      <a:pt x="299788" y="145929"/>
                      <a:pt x="335286" y="178143"/>
                      <a:pt x="341279" y="217875"/>
                    </a:cubicBezTo>
                    <a:lnTo>
                      <a:pt x="356492" y="323875"/>
                    </a:lnTo>
                    <a:cubicBezTo>
                      <a:pt x="357414" y="330472"/>
                      <a:pt x="354341" y="336915"/>
                      <a:pt x="348809" y="340289"/>
                    </a:cubicBezTo>
                    <a:lnTo>
                      <a:pt x="308086" y="365447"/>
                    </a:lnTo>
                    <a:lnTo>
                      <a:pt x="288416" y="504123"/>
                    </a:lnTo>
                    <a:cubicBezTo>
                      <a:pt x="285650" y="525292"/>
                      <a:pt x="267517" y="542013"/>
                      <a:pt x="247079" y="542013"/>
                    </a:cubicBezTo>
                    <a:lnTo>
                      <a:pt x="193602" y="542013"/>
                    </a:lnTo>
                    <a:cubicBezTo>
                      <a:pt x="173164" y="542013"/>
                      <a:pt x="155031" y="525292"/>
                      <a:pt x="152265" y="503969"/>
                    </a:cubicBezTo>
                    <a:lnTo>
                      <a:pt x="132441" y="365447"/>
                    </a:lnTo>
                    <a:lnTo>
                      <a:pt x="91873" y="340289"/>
                    </a:lnTo>
                    <a:cubicBezTo>
                      <a:pt x="86340" y="336915"/>
                      <a:pt x="83267" y="330472"/>
                      <a:pt x="84189" y="323875"/>
                    </a:cubicBezTo>
                    <a:lnTo>
                      <a:pt x="99249" y="218028"/>
                    </a:lnTo>
                    <a:cubicBezTo>
                      <a:pt x="105395" y="178143"/>
                      <a:pt x="140740" y="145929"/>
                      <a:pt x="178235" y="145929"/>
                    </a:cubicBezTo>
                    <a:close/>
                    <a:moveTo>
                      <a:pt x="220270" y="0"/>
                    </a:moveTo>
                    <a:cubicBezTo>
                      <a:pt x="255092" y="0"/>
                      <a:pt x="283320" y="28371"/>
                      <a:pt x="283320" y="63368"/>
                    </a:cubicBezTo>
                    <a:cubicBezTo>
                      <a:pt x="283320" y="98365"/>
                      <a:pt x="255092" y="126736"/>
                      <a:pt x="220270" y="126736"/>
                    </a:cubicBezTo>
                    <a:cubicBezTo>
                      <a:pt x="185448" y="126736"/>
                      <a:pt x="157220" y="98365"/>
                      <a:pt x="157220" y="63368"/>
                    </a:cubicBezTo>
                    <a:cubicBezTo>
                      <a:pt x="157220" y="28371"/>
                      <a:pt x="185448" y="0"/>
                      <a:pt x="22027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" name="ís1ïḑe">
              <a:extLst>
                <a:ext uri="{FF2B5EF4-FFF2-40B4-BE49-F238E27FC236}">
                  <a16:creationId xmlns:a16="http://schemas.microsoft.com/office/drawing/2014/main" id="{6F4C6D19-23AE-44C1-A8AF-15DDB00E7F58}"/>
                </a:ext>
              </a:extLst>
            </p:cNvPr>
            <p:cNvGrpSpPr/>
            <p:nvPr/>
          </p:nvGrpSpPr>
          <p:grpSpPr>
            <a:xfrm>
              <a:off x="8271556" y="4190458"/>
              <a:ext cx="3247344" cy="1359320"/>
              <a:chOff x="8092010" y="4262882"/>
              <a:chExt cx="3078548" cy="1359320"/>
            </a:xfrm>
          </p:grpSpPr>
          <p:sp>
            <p:nvSpPr>
              <p:cNvPr id="47" name="işľîḑè">
                <a:extLst>
                  <a:ext uri="{FF2B5EF4-FFF2-40B4-BE49-F238E27FC236}">
                    <a16:creationId xmlns:a16="http://schemas.microsoft.com/office/drawing/2014/main" id="{E5E40194-6466-4F64-8FE6-00EC80A3233A}"/>
                  </a:ext>
                </a:extLst>
              </p:cNvPr>
              <p:cNvSpPr/>
              <p:nvPr/>
            </p:nvSpPr>
            <p:spPr bwMode="auto">
              <a:xfrm>
                <a:off x="8092010" y="4704687"/>
                <a:ext cx="3078548" cy="917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100" dirty="0"/>
                  <a:t>数量、金额、品类、购买倾向</a:t>
                </a: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48" name="íṥľîde">
                <a:extLst>
                  <a:ext uri="{FF2B5EF4-FFF2-40B4-BE49-F238E27FC236}">
                    <a16:creationId xmlns:a16="http://schemas.microsoft.com/office/drawing/2014/main" id="{4FF80563-576B-4104-8F80-650B7279EF40}"/>
                  </a:ext>
                </a:extLst>
              </p:cNvPr>
              <p:cNvSpPr txBox="1"/>
              <p:nvPr/>
            </p:nvSpPr>
            <p:spPr bwMode="auto">
              <a:xfrm>
                <a:off x="8092010" y="4262882"/>
                <a:ext cx="307854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b="1" dirty="0"/>
                  <a:t>订单信息</a:t>
                </a:r>
                <a:endParaRPr lang="en-US" altLang="zh-CN" b="1" dirty="0"/>
              </a:p>
            </p:txBody>
          </p:sp>
        </p:grpSp>
        <p:grpSp>
          <p:nvGrpSpPr>
            <p:cNvPr id="41" name="iṣ1íde">
              <a:extLst>
                <a:ext uri="{FF2B5EF4-FFF2-40B4-BE49-F238E27FC236}">
                  <a16:creationId xmlns:a16="http://schemas.microsoft.com/office/drawing/2014/main" id="{49A7E8C3-F945-406A-9375-E6FEBEA33B03}"/>
                </a:ext>
              </a:extLst>
            </p:cNvPr>
            <p:cNvGrpSpPr/>
            <p:nvPr/>
          </p:nvGrpSpPr>
          <p:grpSpPr>
            <a:xfrm>
              <a:off x="660400" y="4190458"/>
              <a:ext cx="3247345" cy="1359320"/>
              <a:chOff x="8092010" y="4262882"/>
              <a:chExt cx="3078549" cy="1359320"/>
            </a:xfrm>
          </p:grpSpPr>
          <p:sp>
            <p:nvSpPr>
              <p:cNvPr id="45" name="îṥḷïḋé">
                <a:extLst>
                  <a:ext uri="{FF2B5EF4-FFF2-40B4-BE49-F238E27FC236}">
                    <a16:creationId xmlns:a16="http://schemas.microsoft.com/office/drawing/2014/main" id="{948B893B-4185-4638-8861-1416DF31FA5E}"/>
                  </a:ext>
                </a:extLst>
              </p:cNvPr>
              <p:cNvSpPr/>
              <p:nvPr/>
            </p:nvSpPr>
            <p:spPr bwMode="auto">
              <a:xfrm>
                <a:off x="8092010" y="4704687"/>
                <a:ext cx="3078548" cy="917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50000"/>
                  </a:lnSpc>
                </a:pPr>
                <a:r>
                  <a:rPr lang="zh-CN" altLang="en-US" sz="1100" dirty="0"/>
                  <a:t>折扣优惠、会员停车券（类似京东</a:t>
                </a:r>
                <a:r>
                  <a:rPr lang="en-US" altLang="zh-CN" sz="1100" dirty="0"/>
                  <a:t>plus</a:t>
                </a:r>
                <a:r>
                  <a:rPr lang="zh-CN" altLang="en-US" sz="1100" dirty="0"/>
                  <a:t>）</a:t>
                </a:r>
                <a:endParaRPr lang="en-US" altLang="zh-CN" sz="1100" dirty="0"/>
              </a:p>
            </p:txBody>
          </p:sp>
          <p:sp>
            <p:nvSpPr>
              <p:cNvPr id="46" name="îṥḷîḍé">
                <a:extLst>
                  <a:ext uri="{FF2B5EF4-FFF2-40B4-BE49-F238E27FC236}">
                    <a16:creationId xmlns:a16="http://schemas.microsoft.com/office/drawing/2014/main" id="{B4BFFB58-10F8-41EA-9958-69ECEF4B2A35}"/>
                  </a:ext>
                </a:extLst>
              </p:cNvPr>
              <p:cNvSpPr txBox="1"/>
              <p:nvPr/>
            </p:nvSpPr>
            <p:spPr bwMode="auto">
              <a:xfrm>
                <a:off x="8092011" y="4262882"/>
                <a:ext cx="307854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b="1" dirty="0"/>
                  <a:t>会员权益</a:t>
                </a:r>
                <a:endParaRPr lang="en-US" altLang="zh-CN" b="1" dirty="0"/>
              </a:p>
            </p:txBody>
          </p:sp>
        </p:grpSp>
        <p:grpSp>
          <p:nvGrpSpPr>
            <p:cNvPr id="42" name="ïṣļíďe">
              <a:extLst>
                <a:ext uri="{FF2B5EF4-FFF2-40B4-BE49-F238E27FC236}">
                  <a16:creationId xmlns:a16="http://schemas.microsoft.com/office/drawing/2014/main" id="{A709D8BC-5B5A-4500-B91A-E172DB7ED836}"/>
                </a:ext>
              </a:extLst>
            </p:cNvPr>
            <p:cNvGrpSpPr/>
            <p:nvPr/>
          </p:nvGrpSpPr>
          <p:grpSpPr>
            <a:xfrm>
              <a:off x="6700150" y="2060034"/>
              <a:ext cx="3247344" cy="1359320"/>
              <a:chOff x="8092010" y="4262882"/>
              <a:chExt cx="3078548" cy="1359320"/>
            </a:xfrm>
          </p:grpSpPr>
          <p:sp>
            <p:nvSpPr>
              <p:cNvPr id="43" name="ï$lïḑe">
                <a:extLst>
                  <a:ext uri="{FF2B5EF4-FFF2-40B4-BE49-F238E27FC236}">
                    <a16:creationId xmlns:a16="http://schemas.microsoft.com/office/drawing/2014/main" id="{3314792C-D7BC-44B6-93E1-6FF253EE72EF}"/>
                  </a:ext>
                </a:extLst>
              </p:cNvPr>
              <p:cNvSpPr/>
              <p:nvPr/>
            </p:nvSpPr>
            <p:spPr bwMode="auto">
              <a:xfrm>
                <a:off x="8092010" y="4704687"/>
                <a:ext cx="3078548" cy="917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100" dirty="0"/>
                  <a:t>姓名、性别、年龄</a:t>
                </a: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44" name="íŝļîḑè">
                <a:extLst>
                  <a:ext uri="{FF2B5EF4-FFF2-40B4-BE49-F238E27FC236}">
                    <a16:creationId xmlns:a16="http://schemas.microsoft.com/office/drawing/2014/main" id="{219F96E6-5753-4CC2-A508-6C4E9117809C}"/>
                  </a:ext>
                </a:extLst>
              </p:cNvPr>
              <p:cNvSpPr txBox="1"/>
              <p:nvPr/>
            </p:nvSpPr>
            <p:spPr bwMode="auto">
              <a:xfrm>
                <a:off x="8092010" y="4262882"/>
                <a:ext cx="307854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b="1" dirty="0"/>
                  <a:t>会员信息</a:t>
                </a:r>
                <a:endParaRPr lang="en-US" altLang="zh-CN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78641210"/>
      </p:ext>
    </p:extLst>
  </p:cSld>
  <p:clrMapOvr>
    <a:masterClrMapping/>
  </p:clrMapOvr>
  <p:transition spd="med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4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42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 animBg="1"/>
      <p:bldP spid="195" grpId="0"/>
      <p:bldP spid="19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其他拓展</a:t>
            </a:r>
          </a:p>
        </p:txBody>
      </p:sp>
      <p:sp>
        <p:nvSpPr>
          <p:cNvPr id="196" name="矩形 195"/>
          <p:cNvSpPr/>
          <p:nvPr/>
        </p:nvSpPr>
        <p:spPr>
          <a:xfrm>
            <a:off x="715208" y="607789"/>
            <a:ext cx="8996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宋体" panose="02010600030101010101" pitchFamily="2" charset="-122"/>
              </a:rPr>
              <a:t>Extension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Impact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4" name="椭圆 403"/>
          <p:cNvSpPr/>
          <p:nvPr/>
        </p:nvSpPr>
        <p:spPr>
          <a:xfrm>
            <a:off x="3924189" y="4371950"/>
            <a:ext cx="1499030" cy="461231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44000"/>
                </a:schemeClr>
              </a:gs>
              <a:gs pos="10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05" name="组合 404"/>
          <p:cNvGrpSpPr/>
          <p:nvPr/>
        </p:nvGrpSpPr>
        <p:grpSpPr>
          <a:xfrm>
            <a:off x="2859702" y="2717026"/>
            <a:ext cx="3051446" cy="1561106"/>
            <a:chOff x="3116689" y="2717026"/>
            <a:chExt cx="3051446" cy="1561106"/>
          </a:xfrm>
          <a:effectLst/>
        </p:grpSpPr>
        <p:grpSp>
          <p:nvGrpSpPr>
            <p:cNvPr id="406" name="组合 405"/>
            <p:cNvGrpSpPr/>
            <p:nvPr/>
          </p:nvGrpSpPr>
          <p:grpSpPr>
            <a:xfrm>
              <a:off x="3666493" y="2717026"/>
              <a:ext cx="2339840" cy="1561106"/>
              <a:chOff x="3666493" y="2717026"/>
              <a:chExt cx="2339840" cy="1561106"/>
            </a:xfrm>
          </p:grpSpPr>
          <p:grpSp>
            <p:nvGrpSpPr>
              <p:cNvPr id="409" name="组合 408"/>
              <p:cNvGrpSpPr/>
              <p:nvPr/>
            </p:nvGrpSpPr>
            <p:grpSpPr>
              <a:xfrm rot="7733674">
                <a:off x="4055860" y="2327659"/>
                <a:ext cx="1561106" cy="2339840"/>
                <a:chOff x="2428899" y="2027784"/>
                <a:chExt cx="1512071" cy="2128167"/>
              </a:xfrm>
            </p:grpSpPr>
            <p:sp>
              <p:nvSpPr>
                <p:cNvPr id="411" name="矩形 4"/>
                <p:cNvSpPr/>
                <p:nvPr/>
              </p:nvSpPr>
              <p:spPr>
                <a:xfrm>
                  <a:off x="2653446" y="2141512"/>
                  <a:ext cx="1158464" cy="2013371"/>
                </a:xfrm>
                <a:custGeom>
                  <a:avLst/>
                  <a:gdLst>
                    <a:gd name="connsiteX0" fmla="*/ 0 w 1017970"/>
                    <a:gd name="connsiteY0" fmla="*/ 0 h 1656184"/>
                    <a:gd name="connsiteX1" fmla="*/ 1017970 w 1017970"/>
                    <a:gd name="connsiteY1" fmla="*/ 0 h 1656184"/>
                    <a:gd name="connsiteX2" fmla="*/ 1017970 w 1017970"/>
                    <a:gd name="connsiteY2" fmla="*/ 1656184 h 1656184"/>
                    <a:gd name="connsiteX3" fmla="*/ 0 w 1017970"/>
                    <a:gd name="connsiteY3" fmla="*/ 1656184 h 1656184"/>
                    <a:gd name="connsiteX4" fmla="*/ 0 w 1017970"/>
                    <a:gd name="connsiteY4" fmla="*/ 0 h 1656184"/>
                    <a:gd name="connsiteX0" fmla="*/ 0 w 1134651"/>
                    <a:gd name="connsiteY0" fmla="*/ 0 h 1656184"/>
                    <a:gd name="connsiteX1" fmla="*/ 1134651 w 1134651"/>
                    <a:gd name="connsiteY1" fmla="*/ 345282 h 1656184"/>
                    <a:gd name="connsiteX2" fmla="*/ 1017970 w 1134651"/>
                    <a:gd name="connsiteY2" fmla="*/ 1656184 h 1656184"/>
                    <a:gd name="connsiteX3" fmla="*/ 0 w 1134651"/>
                    <a:gd name="connsiteY3" fmla="*/ 1656184 h 1656184"/>
                    <a:gd name="connsiteX4" fmla="*/ 0 w 1134651"/>
                    <a:gd name="connsiteY4" fmla="*/ 0 h 1656184"/>
                    <a:gd name="connsiteX0" fmla="*/ 0 w 1158464"/>
                    <a:gd name="connsiteY0" fmla="*/ 0 h 2013371"/>
                    <a:gd name="connsiteX1" fmla="*/ 1134651 w 1158464"/>
                    <a:gd name="connsiteY1" fmla="*/ 345282 h 2013371"/>
                    <a:gd name="connsiteX2" fmla="*/ 1158464 w 1158464"/>
                    <a:gd name="connsiteY2" fmla="*/ 2013371 h 2013371"/>
                    <a:gd name="connsiteX3" fmla="*/ 0 w 1158464"/>
                    <a:gd name="connsiteY3" fmla="*/ 1656184 h 2013371"/>
                    <a:gd name="connsiteX4" fmla="*/ 0 w 1158464"/>
                    <a:gd name="connsiteY4" fmla="*/ 0 h 2013371"/>
                    <a:gd name="connsiteX0" fmla="*/ 0 w 1158464"/>
                    <a:gd name="connsiteY0" fmla="*/ 0 h 2013371"/>
                    <a:gd name="connsiteX1" fmla="*/ 1134651 w 1158464"/>
                    <a:gd name="connsiteY1" fmla="*/ 345282 h 2013371"/>
                    <a:gd name="connsiteX2" fmla="*/ 1158464 w 1158464"/>
                    <a:gd name="connsiteY2" fmla="*/ 2013371 h 2013371"/>
                    <a:gd name="connsiteX3" fmla="*/ 14287 w 1158464"/>
                    <a:gd name="connsiteY3" fmla="*/ 1629990 h 2013371"/>
                    <a:gd name="connsiteX4" fmla="*/ 0 w 1158464"/>
                    <a:gd name="connsiteY4" fmla="*/ 0 h 2013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464" h="2013371">
                      <a:moveTo>
                        <a:pt x="0" y="0"/>
                      </a:moveTo>
                      <a:lnTo>
                        <a:pt x="1134651" y="345282"/>
                      </a:lnTo>
                      <a:lnTo>
                        <a:pt x="1158464" y="2013371"/>
                      </a:lnTo>
                      <a:lnTo>
                        <a:pt x="14287" y="16299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4500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12" name="矩形 1"/>
                <p:cNvSpPr/>
                <p:nvPr/>
              </p:nvSpPr>
              <p:spPr>
                <a:xfrm>
                  <a:off x="2428899" y="2716064"/>
                  <a:ext cx="1133442" cy="1389385"/>
                </a:xfrm>
                <a:custGeom>
                  <a:avLst/>
                  <a:gdLst>
                    <a:gd name="connsiteX0" fmla="*/ 0 w 1181067"/>
                    <a:gd name="connsiteY0" fmla="*/ 0 h 1944216"/>
                    <a:gd name="connsiteX1" fmla="*/ 1181067 w 1181067"/>
                    <a:gd name="connsiteY1" fmla="*/ 0 h 1944216"/>
                    <a:gd name="connsiteX2" fmla="*/ 1181067 w 1181067"/>
                    <a:gd name="connsiteY2" fmla="*/ 1944216 h 1944216"/>
                    <a:gd name="connsiteX3" fmla="*/ 0 w 1181067"/>
                    <a:gd name="connsiteY3" fmla="*/ 1944216 h 1944216"/>
                    <a:gd name="connsiteX4" fmla="*/ 0 w 1181067"/>
                    <a:gd name="connsiteY4" fmla="*/ 0 h 1944216"/>
                    <a:gd name="connsiteX0" fmla="*/ 0 w 1233455"/>
                    <a:gd name="connsiteY0" fmla="*/ 0 h 2296641"/>
                    <a:gd name="connsiteX1" fmla="*/ 1233455 w 1233455"/>
                    <a:gd name="connsiteY1" fmla="*/ 352425 h 2296641"/>
                    <a:gd name="connsiteX2" fmla="*/ 1233455 w 1233455"/>
                    <a:gd name="connsiteY2" fmla="*/ 2296641 h 2296641"/>
                    <a:gd name="connsiteX3" fmla="*/ 52388 w 1233455"/>
                    <a:gd name="connsiteY3" fmla="*/ 2296641 h 2296641"/>
                    <a:gd name="connsiteX4" fmla="*/ 0 w 1233455"/>
                    <a:gd name="connsiteY4" fmla="*/ 0 h 2296641"/>
                    <a:gd name="connsiteX0" fmla="*/ 0 w 1233455"/>
                    <a:gd name="connsiteY0" fmla="*/ 0 h 2296641"/>
                    <a:gd name="connsiteX1" fmla="*/ 864362 w 1233455"/>
                    <a:gd name="connsiteY1" fmla="*/ 300037 h 2296641"/>
                    <a:gd name="connsiteX2" fmla="*/ 1233455 w 1233455"/>
                    <a:gd name="connsiteY2" fmla="*/ 2296641 h 2296641"/>
                    <a:gd name="connsiteX3" fmla="*/ 52388 w 1233455"/>
                    <a:gd name="connsiteY3" fmla="*/ 2296641 h 2296641"/>
                    <a:gd name="connsiteX4" fmla="*/ 0 w 1233455"/>
                    <a:gd name="connsiteY4" fmla="*/ 0 h 2296641"/>
                    <a:gd name="connsiteX0" fmla="*/ 0 w 1128680"/>
                    <a:gd name="connsiteY0" fmla="*/ 0 h 2296641"/>
                    <a:gd name="connsiteX1" fmla="*/ 864362 w 1128680"/>
                    <a:gd name="connsiteY1" fmla="*/ 300037 h 2296641"/>
                    <a:gd name="connsiteX2" fmla="*/ 1128680 w 1128680"/>
                    <a:gd name="connsiteY2" fmla="*/ 1389385 h 2296641"/>
                    <a:gd name="connsiteX3" fmla="*/ 52388 w 1128680"/>
                    <a:gd name="connsiteY3" fmla="*/ 2296641 h 2296641"/>
                    <a:gd name="connsiteX4" fmla="*/ 0 w 1128680"/>
                    <a:gd name="connsiteY4" fmla="*/ 0 h 2296641"/>
                    <a:gd name="connsiteX0" fmla="*/ 0 w 1128680"/>
                    <a:gd name="connsiteY0" fmla="*/ 0 h 1389385"/>
                    <a:gd name="connsiteX1" fmla="*/ 864362 w 1128680"/>
                    <a:gd name="connsiteY1" fmla="*/ 300037 h 1389385"/>
                    <a:gd name="connsiteX2" fmla="*/ 1128680 w 1128680"/>
                    <a:gd name="connsiteY2" fmla="*/ 1389385 h 1389385"/>
                    <a:gd name="connsiteX3" fmla="*/ 228601 w 1128680"/>
                    <a:gd name="connsiteY3" fmla="*/ 1051247 h 1389385"/>
                    <a:gd name="connsiteX4" fmla="*/ 0 w 1128680"/>
                    <a:gd name="connsiteY4" fmla="*/ 0 h 1389385"/>
                    <a:gd name="connsiteX0" fmla="*/ 0 w 1128680"/>
                    <a:gd name="connsiteY0" fmla="*/ 0 h 1389385"/>
                    <a:gd name="connsiteX1" fmla="*/ 864362 w 1128680"/>
                    <a:gd name="connsiteY1" fmla="*/ 300037 h 1389385"/>
                    <a:gd name="connsiteX2" fmla="*/ 1128680 w 1128680"/>
                    <a:gd name="connsiteY2" fmla="*/ 1389385 h 1389385"/>
                    <a:gd name="connsiteX3" fmla="*/ 228601 w 1128680"/>
                    <a:gd name="connsiteY3" fmla="*/ 1051247 h 1389385"/>
                    <a:gd name="connsiteX4" fmla="*/ 0 w 1128680"/>
                    <a:gd name="connsiteY4" fmla="*/ 0 h 1389385"/>
                    <a:gd name="connsiteX0" fmla="*/ 0 w 1128680"/>
                    <a:gd name="connsiteY0" fmla="*/ 0 h 1389385"/>
                    <a:gd name="connsiteX1" fmla="*/ 864362 w 1128680"/>
                    <a:gd name="connsiteY1" fmla="*/ 300037 h 1389385"/>
                    <a:gd name="connsiteX2" fmla="*/ 1128680 w 1128680"/>
                    <a:gd name="connsiteY2" fmla="*/ 1389385 h 1389385"/>
                    <a:gd name="connsiteX3" fmla="*/ 228601 w 1128680"/>
                    <a:gd name="connsiteY3" fmla="*/ 1051247 h 1389385"/>
                    <a:gd name="connsiteX4" fmla="*/ 0 w 1128680"/>
                    <a:gd name="connsiteY4" fmla="*/ 0 h 1389385"/>
                    <a:gd name="connsiteX0" fmla="*/ 0 w 1128680"/>
                    <a:gd name="connsiteY0" fmla="*/ 0 h 1389385"/>
                    <a:gd name="connsiteX1" fmla="*/ 864362 w 1128680"/>
                    <a:gd name="connsiteY1" fmla="*/ 300037 h 1389385"/>
                    <a:gd name="connsiteX2" fmla="*/ 1128680 w 1128680"/>
                    <a:gd name="connsiteY2" fmla="*/ 1389385 h 1389385"/>
                    <a:gd name="connsiteX3" fmla="*/ 228601 w 1128680"/>
                    <a:gd name="connsiteY3" fmla="*/ 1051247 h 1389385"/>
                    <a:gd name="connsiteX4" fmla="*/ 0 w 1128680"/>
                    <a:gd name="connsiteY4" fmla="*/ 0 h 1389385"/>
                    <a:gd name="connsiteX0" fmla="*/ 0 w 1128680"/>
                    <a:gd name="connsiteY0" fmla="*/ 0 h 1389385"/>
                    <a:gd name="connsiteX1" fmla="*/ 864362 w 1128680"/>
                    <a:gd name="connsiteY1" fmla="*/ 300037 h 1389385"/>
                    <a:gd name="connsiteX2" fmla="*/ 1128680 w 1128680"/>
                    <a:gd name="connsiteY2" fmla="*/ 1389385 h 1389385"/>
                    <a:gd name="connsiteX3" fmla="*/ 228601 w 1128680"/>
                    <a:gd name="connsiteY3" fmla="*/ 1051247 h 1389385"/>
                    <a:gd name="connsiteX4" fmla="*/ 0 w 1128680"/>
                    <a:gd name="connsiteY4" fmla="*/ 0 h 1389385"/>
                    <a:gd name="connsiteX0" fmla="*/ 0 w 1128680"/>
                    <a:gd name="connsiteY0" fmla="*/ 0 h 1389385"/>
                    <a:gd name="connsiteX1" fmla="*/ 864362 w 1128680"/>
                    <a:gd name="connsiteY1" fmla="*/ 300037 h 1389385"/>
                    <a:gd name="connsiteX2" fmla="*/ 1128680 w 1128680"/>
                    <a:gd name="connsiteY2" fmla="*/ 1389385 h 1389385"/>
                    <a:gd name="connsiteX3" fmla="*/ 228601 w 1128680"/>
                    <a:gd name="connsiteY3" fmla="*/ 1051247 h 1389385"/>
                    <a:gd name="connsiteX4" fmla="*/ 0 w 1128680"/>
                    <a:gd name="connsiteY4" fmla="*/ 0 h 1389385"/>
                    <a:gd name="connsiteX0" fmla="*/ 0 w 1133442"/>
                    <a:gd name="connsiteY0" fmla="*/ 0 h 1389385"/>
                    <a:gd name="connsiteX1" fmla="*/ 864362 w 1133442"/>
                    <a:gd name="connsiteY1" fmla="*/ 300037 h 1389385"/>
                    <a:gd name="connsiteX2" fmla="*/ 1133442 w 1133442"/>
                    <a:gd name="connsiteY2" fmla="*/ 1389385 h 1389385"/>
                    <a:gd name="connsiteX3" fmla="*/ 228601 w 1133442"/>
                    <a:gd name="connsiteY3" fmla="*/ 1051247 h 1389385"/>
                    <a:gd name="connsiteX4" fmla="*/ 0 w 1133442"/>
                    <a:gd name="connsiteY4" fmla="*/ 0 h 13893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3442" h="1389385">
                      <a:moveTo>
                        <a:pt x="0" y="0"/>
                      </a:moveTo>
                      <a:lnTo>
                        <a:pt x="864362" y="300037"/>
                      </a:lnTo>
                      <a:cubicBezTo>
                        <a:pt x="1071530" y="622672"/>
                        <a:pt x="1119155" y="957213"/>
                        <a:pt x="1133442" y="1389385"/>
                      </a:cubicBezTo>
                      <a:lnTo>
                        <a:pt x="228601" y="1051247"/>
                      </a:lnTo>
                      <a:cubicBezTo>
                        <a:pt x="230982" y="684162"/>
                        <a:pt x="176212" y="338510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50000">
                      <a:schemeClr val="accent6"/>
                    </a:gs>
                    <a:gs pos="100000">
                      <a:schemeClr val="accent5"/>
                    </a:gs>
                  </a:gsLst>
                  <a:lin ang="14400000" scaled="0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13" name="矩形 2"/>
                <p:cNvSpPr/>
                <p:nvPr/>
              </p:nvSpPr>
              <p:spPr>
                <a:xfrm>
                  <a:off x="2428899" y="2241426"/>
                  <a:ext cx="1226617" cy="794569"/>
                </a:xfrm>
                <a:custGeom>
                  <a:avLst/>
                  <a:gdLst>
                    <a:gd name="connsiteX0" fmla="*/ 0 w 936104"/>
                    <a:gd name="connsiteY0" fmla="*/ 0 h 504056"/>
                    <a:gd name="connsiteX1" fmla="*/ 936104 w 936104"/>
                    <a:gd name="connsiteY1" fmla="*/ 0 h 504056"/>
                    <a:gd name="connsiteX2" fmla="*/ 936104 w 936104"/>
                    <a:gd name="connsiteY2" fmla="*/ 504056 h 504056"/>
                    <a:gd name="connsiteX3" fmla="*/ 0 w 936104"/>
                    <a:gd name="connsiteY3" fmla="*/ 504056 h 504056"/>
                    <a:gd name="connsiteX4" fmla="*/ 0 w 936104"/>
                    <a:gd name="connsiteY4" fmla="*/ 0 h 504056"/>
                    <a:gd name="connsiteX0" fmla="*/ 0 w 936104"/>
                    <a:gd name="connsiteY0" fmla="*/ 0 h 618356"/>
                    <a:gd name="connsiteX1" fmla="*/ 936104 w 936104"/>
                    <a:gd name="connsiteY1" fmla="*/ 114300 h 618356"/>
                    <a:gd name="connsiteX2" fmla="*/ 936104 w 936104"/>
                    <a:gd name="connsiteY2" fmla="*/ 618356 h 618356"/>
                    <a:gd name="connsiteX3" fmla="*/ 0 w 936104"/>
                    <a:gd name="connsiteY3" fmla="*/ 618356 h 618356"/>
                    <a:gd name="connsiteX4" fmla="*/ 0 w 936104"/>
                    <a:gd name="connsiteY4" fmla="*/ 0 h 618356"/>
                    <a:gd name="connsiteX0" fmla="*/ 342900 w 1279004"/>
                    <a:gd name="connsiteY0" fmla="*/ 0 h 618356"/>
                    <a:gd name="connsiteX1" fmla="*/ 1279004 w 1279004"/>
                    <a:gd name="connsiteY1" fmla="*/ 114300 h 618356"/>
                    <a:gd name="connsiteX2" fmla="*/ 1279004 w 1279004"/>
                    <a:gd name="connsiteY2" fmla="*/ 618356 h 618356"/>
                    <a:gd name="connsiteX3" fmla="*/ 0 w 1279004"/>
                    <a:gd name="connsiteY3" fmla="*/ 485006 h 618356"/>
                    <a:gd name="connsiteX4" fmla="*/ 342900 w 1279004"/>
                    <a:gd name="connsiteY4" fmla="*/ 0 h 618356"/>
                    <a:gd name="connsiteX0" fmla="*/ 342900 w 1279004"/>
                    <a:gd name="connsiteY0" fmla="*/ 0 h 787425"/>
                    <a:gd name="connsiteX1" fmla="*/ 1279004 w 1279004"/>
                    <a:gd name="connsiteY1" fmla="*/ 114300 h 787425"/>
                    <a:gd name="connsiteX2" fmla="*/ 862285 w 1279004"/>
                    <a:gd name="connsiteY2" fmla="*/ 787425 h 787425"/>
                    <a:gd name="connsiteX3" fmla="*/ 0 w 1279004"/>
                    <a:gd name="connsiteY3" fmla="*/ 485006 h 787425"/>
                    <a:gd name="connsiteX4" fmla="*/ 342900 w 1279004"/>
                    <a:gd name="connsiteY4" fmla="*/ 0 h 787425"/>
                    <a:gd name="connsiteX0" fmla="*/ 342900 w 1226617"/>
                    <a:gd name="connsiteY0" fmla="*/ 0 h 787425"/>
                    <a:gd name="connsiteX1" fmla="*/ 1226617 w 1226617"/>
                    <a:gd name="connsiteY1" fmla="*/ 276225 h 787425"/>
                    <a:gd name="connsiteX2" fmla="*/ 862285 w 1226617"/>
                    <a:gd name="connsiteY2" fmla="*/ 787425 h 787425"/>
                    <a:gd name="connsiteX3" fmla="*/ 0 w 1226617"/>
                    <a:gd name="connsiteY3" fmla="*/ 485006 h 787425"/>
                    <a:gd name="connsiteX4" fmla="*/ 342900 w 1226617"/>
                    <a:gd name="connsiteY4" fmla="*/ 0 h 787425"/>
                    <a:gd name="connsiteX0" fmla="*/ 342900 w 1226617"/>
                    <a:gd name="connsiteY0" fmla="*/ 0 h 787425"/>
                    <a:gd name="connsiteX1" fmla="*/ 1226617 w 1226617"/>
                    <a:gd name="connsiteY1" fmla="*/ 276225 h 787425"/>
                    <a:gd name="connsiteX2" fmla="*/ 862285 w 1226617"/>
                    <a:gd name="connsiteY2" fmla="*/ 787425 h 787425"/>
                    <a:gd name="connsiteX3" fmla="*/ 0 w 1226617"/>
                    <a:gd name="connsiteY3" fmla="*/ 485006 h 787425"/>
                    <a:gd name="connsiteX4" fmla="*/ 342900 w 1226617"/>
                    <a:gd name="connsiteY4" fmla="*/ 0 h 787425"/>
                    <a:gd name="connsiteX0" fmla="*/ 342900 w 1226617"/>
                    <a:gd name="connsiteY0" fmla="*/ 0 h 787425"/>
                    <a:gd name="connsiteX1" fmla="*/ 1226617 w 1226617"/>
                    <a:gd name="connsiteY1" fmla="*/ 276225 h 787425"/>
                    <a:gd name="connsiteX2" fmla="*/ 862285 w 1226617"/>
                    <a:gd name="connsiteY2" fmla="*/ 787425 h 787425"/>
                    <a:gd name="connsiteX3" fmla="*/ 0 w 1226617"/>
                    <a:gd name="connsiteY3" fmla="*/ 485006 h 787425"/>
                    <a:gd name="connsiteX4" fmla="*/ 342900 w 1226617"/>
                    <a:gd name="connsiteY4" fmla="*/ 0 h 787425"/>
                    <a:gd name="connsiteX0" fmla="*/ 342900 w 1226617"/>
                    <a:gd name="connsiteY0" fmla="*/ 0 h 787425"/>
                    <a:gd name="connsiteX1" fmla="*/ 1226617 w 1226617"/>
                    <a:gd name="connsiteY1" fmla="*/ 276225 h 787425"/>
                    <a:gd name="connsiteX2" fmla="*/ 862285 w 1226617"/>
                    <a:gd name="connsiteY2" fmla="*/ 787425 h 787425"/>
                    <a:gd name="connsiteX3" fmla="*/ 0 w 1226617"/>
                    <a:gd name="connsiteY3" fmla="*/ 485006 h 787425"/>
                    <a:gd name="connsiteX4" fmla="*/ 342900 w 1226617"/>
                    <a:gd name="connsiteY4" fmla="*/ 0 h 787425"/>
                    <a:gd name="connsiteX0" fmla="*/ 342900 w 1226617"/>
                    <a:gd name="connsiteY0" fmla="*/ 0 h 787425"/>
                    <a:gd name="connsiteX1" fmla="*/ 1226617 w 1226617"/>
                    <a:gd name="connsiteY1" fmla="*/ 276225 h 787425"/>
                    <a:gd name="connsiteX2" fmla="*/ 862285 w 1226617"/>
                    <a:gd name="connsiteY2" fmla="*/ 787425 h 787425"/>
                    <a:gd name="connsiteX3" fmla="*/ 0 w 1226617"/>
                    <a:gd name="connsiteY3" fmla="*/ 485006 h 787425"/>
                    <a:gd name="connsiteX4" fmla="*/ 342900 w 1226617"/>
                    <a:gd name="connsiteY4" fmla="*/ 0 h 787425"/>
                    <a:gd name="connsiteX0" fmla="*/ 342900 w 1226617"/>
                    <a:gd name="connsiteY0" fmla="*/ 0 h 794569"/>
                    <a:gd name="connsiteX1" fmla="*/ 1226617 w 1226617"/>
                    <a:gd name="connsiteY1" fmla="*/ 276225 h 794569"/>
                    <a:gd name="connsiteX2" fmla="*/ 874191 w 1226617"/>
                    <a:gd name="connsiteY2" fmla="*/ 794569 h 794569"/>
                    <a:gd name="connsiteX3" fmla="*/ 0 w 1226617"/>
                    <a:gd name="connsiteY3" fmla="*/ 485006 h 794569"/>
                    <a:gd name="connsiteX4" fmla="*/ 342900 w 1226617"/>
                    <a:gd name="connsiteY4" fmla="*/ 0 h 794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6617" h="794569">
                      <a:moveTo>
                        <a:pt x="342900" y="0"/>
                      </a:moveTo>
                      <a:lnTo>
                        <a:pt x="1226617" y="276225"/>
                      </a:lnTo>
                      <a:cubicBezTo>
                        <a:pt x="1069454" y="413287"/>
                        <a:pt x="964678" y="605119"/>
                        <a:pt x="874191" y="794569"/>
                      </a:cubicBezTo>
                      <a:lnTo>
                        <a:pt x="0" y="485006"/>
                      </a:lnTo>
                      <a:cubicBezTo>
                        <a:pt x="80962" y="292380"/>
                        <a:pt x="207169" y="116425"/>
                        <a:pt x="34290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6">
                        <a:lumMod val="72000"/>
                      </a:schemeClr>
                    </a:gs>
                    <a:gs pos="100000">
                      <a:schemeClr val="accent5">
                        <a:lumMod val="92000"/>
                      </a:scheme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14" name="矩形 3"/>
                <p:cNvSpPr/>
                <p:nvPr/>
              </p:nvSpPr>
              <p:spPr>
                <a:xfrm>
                  <a:off x="3293565" y="2530599"/>
                  <a:ext cx="404044" cy="1574850"/>
                </a:xfrm>
                <a:custGeom>
                  <a:avLst/>
                  <a:gdLst>
                    <a:gd name="connsiteX0" fmla="*/ 0 w 504056"/>
                    <a:gd name="connsiteY0" fmla="*/ 0 h 1008112"/>
                    <a:gd name="connsiteX1" fmla="*/ 504056 w 504056"/>
                    <a:gd name="connsiteY1" fmla="*/ 0 h 1008112"/>
                    <a:gd name="connsiteX2" fmla="*/ 504056 w 504056"/>
                    <a:gd name="connsiteY2" fmla="*/ 1008112 h 1008112"/>
                    <a:gd name="connsiteX3" fmla="*/ 0 w 504056"/>
                    <a:gd name="connsiteY3" fmla="*/ 1008112 h 1008112"/>
                    <a:gd name="connsiteX4" fmla="*/ 0 w 504056"/>
                    <a:gd name="connsiteY4" fmla="*/ 0 h 1008112"/>
                    <a:gd name="connsiteX0" fmla="*/ 0 w 913631"/>
                    <a:gd name="connsiteY0" fmla="*/ 235743 h 1008112"/>
                    <a:gd name="connsiteX1" fmla="*/ 913631 w 913631"/>
                    <a:gd name="connsiteY1" fmla="*/ 0 h 1008112"/>
                    <a:gd name="connsiteX2" fmla="*/ 913631 w 913631"/>
                    <a:gd name="connsiteY2" fmla="*/ 1008112 h 1008112"/>
                    <a:gd name="connsiteX3" fmla="*/ 409575 w 913631"/>
                    <a:gd name="connsiteY3" fmla="*/ 1008112 h 1008112"/>
                    <a:gd name="connsiteX4" fmla="*/ 0 w 913631"/>
                    <a:gd name="connsiteY4" fmla="*/ 235743 h 1008112"/>
                    <a:gd name="connsiteX0" fmla="*/ 0 w 913631"/>
                    <a:gd name="connsiteY0" fmla="*/ 492918 h 1265287"/>
                    <a:gd name="connsiteX1" fmla="*/ 344512 w 913631"/>
                    <a:gd name="connsiteY1" fmla="*/ 0 h 1265287"/>
                    <a:gd name="connsiteX2" fmla="*/ 913631 w 913631"/>
                    <a:gd name="connsiteY2" fmla="*/ 1265287 h 1265287"/>
                    <a:gd name="connsiteX3" fmla="*/ 409575 w 913631"/>
                    <a:gd name="connsiteY3" fmla="*/ 1265287 h 1265287"/>
                    <a:gd name="connsiteX4" fmla="*/ 0 w 913631"/>
                    <a:gd name="connsiteY4" fmla="*/ 492918 h 1265287"/>
                    <a:gd name="connsiteX0" fmla="*/ 0 w 913631"/>
                    <a:gd name="connsiteY0" fmla="*/ 492918 h 1574850"/>
                    <a:gd name="connsiteX1" fmla="*/ 344512 w 913631"/>
                    <a:gd name="connsiteY1" fmla="*/ 0 h 1574850"/>
                    <a:gd name="connsiteX2" fmla="*/ 913631 w 913631"/>
                    <a:gd name="connsiteY2" fmla="*/ 1265287 h 1574850"/>
                    <a:gd name="connsiteX3" fmla="*/ 261938 w 913631"/>
                    <a:gd name="connsiteY3" fmla="*/ 1574850 h 1574850"/>
                    <a:gd name="connsiteX4" fmla="*/ 0 w 913631"/>
                    <a:gd name="connsiteY4" fmla="*/ 492918 h 1574850"/>
                    <a:gd name="connsiteX0" fmla="*/ 0 w 399281"/>
                    <a:gd name="connsiteY0" fmla="*/ 492918 h 1574850"/>
                    <a:gd name="connsiteX1" fmla="*/ 344512 w 399281"/>
                    <a:gd name="connsiteY1" fmla="*/ 0 h 1574850"/>
                    <a:gd name="connsiteX2" fmla="*/ 399281 w 399281"/>
                    <a:gd name="connsiteY2" fmla="*/ 1501030 h 1574850"/>
                    <a:gd name="connsiteX3" fmla="*/ 261938 w 399281"/>
                    <a:gd name="connsiteY3" fmla="*/ 1574850 h 1574850"/>
                    <a:gd name="connsiteX4" fmla="*/ 0 w 399281"/>
                    <a:gd name="connsiteY4" fmla="*/ 492918 h 1574850"/>
                    <a:gd name="connsiteX0" fmla="*/ 0 w 399281"/>
                    <a:gd name="connsiteY0" fmla="*/ 492918 h 1574850"/>
                    <a:gd name="connsiteX1" fmla="*/ 344512 w 399281"/>
                    <a:gd name="connsiteY1" fmla="*/ 0 h 1574850"/>
                    <a:gd name="connsiteX2" fmla="*/ 399281 w 399281"/>
                    <a:gd name="connsiteY2" fmla="*/ 1501030 h 1574850"/>
                    <a:gd name="connsiteX3" fmla="*/ 261938 w 399281"/>
                    <a:gd name="connsiteY3" fmla="*/ 1574850 h 1574850"/>
                    <a:gd name="connsiteX4" fmla="*/ 0 w 399281"/>
                    <a:gd name="connsiteY4" fmla="*/ 492918 h 1574850"/>
                    <a:gd name="connsiteX0" fmla="*/ 0 w 399281"/>
                    <a:gd name="connsiteY0" fmla="*/ 492918 h 1574850"/>
                    <a:gd name="connsiteX1" fmla="*/ 344512 w 399281"/>
                    <a:gd name="connsiteY1" fmla="*/ 0 h 1574850"/>
                    <a:gd name="connsiteX2" fmla="*/ 399281 w 399281"/>
                    <a:gd name="connsiteY2" fmla="*/ 1501030 h 1574850"/>
                    <a:gd name="connsiteX3" fmla="*/ 261938 w 399281"/>
                    <a:gd name="connsiteY3" fmla="*/ 1574850 h 1574850"/>
                    <a:gd name="connsiteX4" fmla="*/ 0 w 399281"/>
                    <a:gd name="connsiteY4" fmla="*/ 492918 h 1574850"/>
                    <a:gd name="connsiteX0" fmla="*/ 0 w 399281"/>
                    <a:gd name="connsiteY0" fmla="*/ 492918 h 1574850"/>
                    <a:gd name="connsiteX1" fmla="*/ 344512 w 399281"/>
                    <a:gd name="connsiteY1" fmla="*/ 0 h 1574850"/>
                    <a:gd name="connsiteX2" fmla="*/ 399281 w 399281"/>
                    <a:gd name="connsiteY2" fmla="*/ 1501030 h 1574850"/>
                    <a:gd name="connsiteX3" fmla="*/ 261938 w 399281"/>
                    <a:gd name="connsiteY3" fmla="*/ 1574850 h 1574850"/>
                    <a:gd name="connsiteX4" fmla="*/ 0 w 399281"/>
                    <a:gd name="connsiteY4" fmla="*/ 492918 h 1574850"/>
                    <a:gd name="connsiteX0" fmla="*/ 0 w 399281"/>
                    <a:gd name="connsiteY0" fmla="*/ 492918 h 1574850"/>
                    <a:gd name="connsiteX1" fmla="*/ 344512 w 399281"/>
                    <a:gd name="connsiteY1" fmla="*/ 0 h 1574850"/>
                    <a:gd name="connsiteX2" fmla="*/ 399281 w 399281"/>
                    <a:gd name="connsiteY2" fmla="*/ 1501030 h 1574850"/>
                    <a:gd name="connsiteX3" fmla="*/ 261938 w 399281"/>
                    <a:gd name="connsiteY3" fmla="*/ 1574850 h 1574850"/>
                    <a:gd name="connsiteX4" fmla="*/ 0 w 399281"/>
                    <a:gd name="connsiteY4" fmla="*/ 492918 h 1574850"/>
                    <a:gd name="connsiteX0" fmla="*/ 0 w 399281"/>
                    <a:gd name="connsiteY0" fmla="*/ 492918 h 1574850"/>
                    <a:gd name="connsiteX1" fmla="*/ 344512 w 399281"/>
                    <a:gd name="connsiteY1" fmla="*/ 0 h 1574850"/>
                    <a:gd name="connsiteX2" fmla="*/ 399281 w 399281"/>
                    <a:gd name="connsiteY2" fmla="*/ 1501030 h 1574850"/>
                    <a:gd name="connsiteX3" fmla="*/ 261938 w 399281"/>
                    <a:gd name="connsiteY3" fmla="*/ 1574850 h 1574850"/>
                    <a:gd name="connsiteX4" fmla="*/ 0 w 399281"/>
                    <a:gd name="connsiteY4" fmla="*/ 492918 h 1574850"/>
                    <a:gd name="connsiteX0" fmla="*/ 0 w 399281"/>
                    <a:gd name="connsiteY0" fmla="*/ 492918 h 1574850"/>
                    <a:gd name="connsiteX1" fmla="*/ 344512 w 399281"/>
                    <a:gd name="connsiteY1" fmla="*/ 0 h 1574850"/>
                    <a:gd name="connsiteX2" fmla="*/ 399281 w 399281"/>
                    <a:gd name="connsiteY2" fmla="*/ 1501030 h 1574850"/>
                    <a:gd name="connsiteX3" fmla="*/ 261938 w 399281"/>
                    <a:gd name="connsiteY3" fmla="*/ 1574850 h 1574850"/>
                    <a:gd name="connsiteX4" fmla="*/ 0 w 399281"/>
                    <a:gd name="connsiteY4" fmla="*/ 492918 h 1574850"/>
                    <a:gd name="connsiteX0" fmla="*/ 0 w 399281"/>
                    <a:gd name="connsiteY0" fmla="*/ 492918 h 1574850"/>
                    <a:gd name="connsiteX1" fmla="*/ 344512 w 399281"/>
                    <a:gd name="connsiteY1" fmla="*/ 0 h 1574850"/>
                    <a:gd name="connsiteX2" fmla="*/ 399281 w 399281"/>
                    <a:gd name="connsiteY2" fmla="*/ 1501030 h 1574850"/>
                    <a:gd name="connsiteX3" fmla="*/ 261938 w 399281"/>
                    <a:gd name="connsiteY3" fmla="*/ 1574850 h 1574850"/>
                    <a:gd name="connsiteX4" fmla="*/ 0 w 399281"/>
                    <a:gd name="connsiteY4" fmla="*/ 492918 h 1574850"/>
                    <a:gd name="connsiteX0" fmla="*/ 0 w 404044"/>
                    <a:gd name="connsiteY0" fmla="*/ 507206 h 1574850"/>
                    <a:gd name="connsiteX1" fmla="*/ 349275 w 404044"/>
                    <a:gd name="connsiteY1" fmla="*/ 0 h 1574850"/>
                    <a:gd name="connsiteX2" fmla="*/ 404044 w 404044"/>
                    <a:gd name="connsiteY2" fmla="*/ 1501030 h 1574850"/>
                    <a:gd name="connsiteX3" fmla="*/ 266701 w 404044"/>
                    <a:gd name="connsiteY3" fmla="*/ 1574850 h 1574850"/>
                    <a:gd name="connsiteX4" fmla="*/ 0 w 404044"/>
                    <a:gd name="connsiteY4" fmla="*/ 507206 h 1574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4044" h="1574850">
                      <a:moveTo>
                        <a:pt x="0" y="507206"/>
                      </a:moveTo>
                      <a:cubicBezTo>
                        <a:pt x="74356" y="316706"/>
                        <a:pt x="191576" y="130968"/>
                        <a:pt x="349275" y="0"/>
                      </a:cubicBezTo>
                      <a:lnTo>
                        <a:pt x="404044" y="1501030"/>
                      </a:lnTo>
                      <a:lnTo>
                        <a:pt x="266701" y="1574850"/>
                      </a:lnTo>
                      <a:cubicBezTo>
                        <a:pt x="241300" y="1214207"/>
                        <a:pt x="227807" y="898806"/>
                        <a:pt x="0" y="507206"/>
                      </a:cubicBezTo>
                      <a:close/>
                    </a:path>
                  </a:pathLst>
                </a:custGeom>
                <a:gradFill>
                  <a:gsLst>
                    <a:gs pos="47000">
                      <a:schemeClr val="accent6">
                        <a:lumMod val="67000"/>
                        <a:lumOff val="33000"/>
                      </a:schemeClr>
                    </a:gs>
                    <a:gs pos="100000">
                      <a:schemeClr val="accent5"/>
                    </a:gs>
                  </a:gsLst>
                  <a:lin ang="10200000" scaled="0"/>
                </a:gradFill>
                <a:ln>
                  <a:noFill/>
                </a:ln>
                <a:effectLst>
                  <a:outerShdw blurRad="50800" dist="38100" dir="618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15" name="矩形 5"/>
                <p:cNvSpPr/>
                <p:nvPr/>
              </p:nvSpPr>
              <p:spPr>
                <a:xfrm>
                  <a:off x="2650628" y="2027784"/>
                  <a:ext cx="1290342" cy="2128167"/>
                </a:xfrm>
                <a:custGeom>
                  <a:avLst/>
                  <a:gdLst>
                    <a:gd name="connsiteX0" fmla="*/ 0 w 630363"/>
                    <a:gd name="connsiteY0" fmla="*/ 0 h 216024"/>
                    <a:gd name="connsiteX1" fmla="*/ 630363 w 630363"/>
                    <a:gd name="connsiteY1" fmla="*/ 0 h 216024"/>
                    <a:gd name="connsiteX2" fmla="*/ 630363 w 630363"/>
                    <a:gd name="connsiteY2" fmla="*/ 216024 h 216024"/>
                    <a:gd name="connsiteX3" fmla="*/ 0 w 630363"/>
                    <a:gd name="connsiteY3" fmla="*/ 216024 h 216024"/>
                    <a:gd name="connsiteX4" fmla="*/ 0 w 630363"/>
                    <a:gd name="connsiteY4" fmla="*/ 0 h 216024"/>
                    <a:gd name="connsiteX0" fmla="*/ 642938 w 1273301"/>
                    <a:gd name="connsiteY0" fmla="*/ 0 h 216024"/>
                    <a:gd name="connsiteX1" fmla="*/ 1273301 w 1273301"/>
                    <a:gd name="connsiteY1" fmla="*/ 0 h 216024"/>
                    <a:gd name="connsiteX2" fmla="*/ 1273301 w 1273301"/>
                    <a:gd name="connsiteY2" fmla="*/ 216024 h 216024"/>
                    <a:gd name="connsiteX3" fmla="*/ 0 w 1273301"/>
                    <a:gd name="connsiteY3" fmla="*/ 1711 h 216024"/>
                    <a:gd name="connsiteX4" fmla="*/ 642938 w 1273301"/>
                    <a:gd name="connsiteY4" fmla="*/ 0 h 216024"/>
                    <a:gd name="connsiteX0" fmla="*/ 145257 w 1273301"/>
                    <a:gd name="connsiteY0" fmla="*/ 0 h 327942"/>
                    <a:gd name="connsiteX1" fmla="*/ 1273301 w 1273301"/>
                    <a:gd name="connsiteY1" fmla="*/ 111918 h 327942"/>
                    <a:gd name="connsiteX2" fmla="*/ 1273301 w 1273301"/>
                    <a:gd name="connsiteY2" fmla="*/ 327942 h 327942"/>
                    <a:gd name="connsiteX3" fmla="*/ 0 w 1273301"/>
                    <a:gd name="connsiteY3" fmla="*/ 113629 h 327942"/>
                    <a:gd name="connsiteX4" fmla="*/ 145257 w 1273301"/>
                    <a:gd name="connsiteY4" fmla="*/ 0 h 327942"/>
                    <a:gd name="connsiteX0" fmla="*/ 145257 w 1273301"/>
                    <a:gd name="connsiteY0" fmla="*/ 0 h 459087"/>
                    <a:gd name="connsiteX1" fmla="*/ 1273301 w 1273301"/>
                    <a:gd name="connsiteY1" fmla="*/ 111918 h 459087"/>
                    <a:gd name="connsiteX2" fmla="*/ 1273301 w 1273301"/>
                    <a:gd name="connsiteY2" fmla="*/ 327942 h 459087"/>
                    <a:gd name="connsiteX3" fmla="*/ 1135561 w 1273301"/>
                    <a:gd name="connsiteY3" fmla="*/ 458241 h 459087"/>
                    <a:gd name="connsiteX4" fmla="*/ 0 w 1273301"/>
                    <a:gd name="connsiteY4" fmla="*/ 113629 h 459087"/>
                    <a:gd name="connsiteX5" fmla="*/ 145257 w 1273301"/>
                    <a:gd name="connsiteY5" fmla="*/ 0 h 459087"/>
                    <a:gd name="connsiteX0" fmla="*/ 145257 w 1273301"/>
                    <a:gd name="connsiteY0" fmla="*/ 0 h 458241"/>
                    <a:gd name="connsiteX1" fmla="*/ 1273301 w 1273301"/>
                    <a:gd name="connsiteY1" fmla="*/ 111918 h 458241"/>
                    <a:gd name="connsiteX2" fmla="*/ 1273301 w 1273301"/>
                    <a:gd name="connsiteY2" fmla="*/ 327942 h 458241"/>
                    <a:gd name="connsiteX3" fmla="*/ 1135561 w 1273301"/>
                    <a:gd name="connsiteY3" fmla="*/ 458241 h 458241"/>
                    <a:gd name="connsiteX4" fmla="*/ 0 w 1273301"/>
                    <a:gd name="connsiteY4" fmla="*/ 113629 h 458241"/>
                    <a:gd name="connsiteX5" fmla="*/ 145257 w 1273301"/>
                    <a:gd name="connsiteY5" fmla="*/ 0 h 458241"/>
                    <a:gd name="connsiteX0" fmla="*/ 145257 w 1273301"/>
                    <a:gd name="connsiteY0" fmla="*/ 0 h 458241"/>
                    <a:gd name="connsiteX1" fmla="*/ 1273301 w 1273301"/>
                    <a:gd name="connsiteY1" fmla="*/ 111918 h 458241"/>
                    <a:gd name="connsiteX2" fmla="*/ 1273301 w 1273301"/>
                    <a:gd name="connsiteY2" fmla="*/ 327942 h 458241"/>
                    <a:gd name="connsiteX3" fmla="*/ 1135561 w 1273301"/>
                    <a:gd name="connsiteY3" fmla="*/ 458241 h 458241"/>
                    <a:gd name="connsiteX4" fmla="*/ 0 w 1273301"/>
                    <a:gd name="connsiteY4" fmla="*/ 113629 h 458241"/>
                    <a:gd name="connsiteX5" fmla="*/ 145257 w 1273301"/>
                    <a:gd name="connsiteY5" fmla="*/ 0 h 458241"/>
                    <a:gd name="connsiteX0" fmla="*/ 145257 w 1273301"/>
                    <a:gd name="connsiteY0" fmla="*/ 0 h 2128167"/>
                    <a:gd name="connsiteX1" fmla="*/ 1273301 w 1273301"/>
                    <a:gd name="connsiteY1" fmla="*/ 111918 h 2128167"/>
                    <a:gd name="connsiteX2" fmla="*/ 1159001 w 1273301"/>
                    <a:gd name="connsiteY2" fmla="*/ 2128167 h 2128167"/>
                    <a:gd name="connsiteX3" fmla="*/ 1135561 w 1273301"/>
                    <a:gd name="connsiteY3" fmla="*/ 458241 h 2128167"/>
                    <a:gd name="connsiteX4" fmla="*/ 0 w 1273301"/>
                    <a:gd name="connsiteY4" fmla="*/ 113629 h 2128167"/>
                    <a:gd name="connsiteX5" fmla="*/ 145257 w 1273301"/>
                    <a:gd name="connsiteY5" fmla="*/ 0 h 2128167"/>
                    <a:gd name="connsiteX0" fmla="*/ 145257 w 1259013"/>
                    <a:gd name="connsiteY0" fmla="*/ 0 h 2128167"/>
                    <a:gd name="connsiteX1" fmla="*/ 1259013 w 1259013"/>
                    <a:gd name="connsiteY1" fmla="*/ 347662 h 2128167"/>
                    <a:gd name="connsiteX2" fmla="*/ 1159001 w 1259013"/>
                    <a:gd name="connsiteY2" fmla="*/ 2128167 h 2128167"/>
                    <a:gd name="connsiteX3" fmla="*/ 1135561 w 1259013"/>
                    <a:gd name="connsiteY3" fmla="*/ 458241 h 2128167"/>
                    <a:gd name="connsiteX4" fmla="*/ 0 w 1259013"/>
                    <a:gd name="connsiteY4" fmla="*/ 113629 h 2128167"/>
                    <a:gd name="connsiteX5" fmla="*/ 145257 w 1259013"/>
                    <a:gd name="connsiteY5" fmla="*/ 0 h 2128167"/>
                    <a:gd name="connsiteX0" fmla="*/ 145257 w 1294640"/>
                    <a:gd name="connsiteY0" fmla="*/ 0 h 2128167"/>
                    <a:gd name="connsiteX1" fmla="*/ 1259013 w 1294640"/>
                    <a:gd name="connsiteY1" fmla="*/ 347662 h 2128167"/>
                    <a:gd name="connsiteX2" fmla="*/ 1290342 w 1294640"/>
                    <a:gd name="connsiteY2" fmla="*/ 2025104 h 2128167"/>
                    <a:gd name="connsiteX3" fmla="*/ 1159001 w 1294640"/>
                    <a:gd name="connsiteY3" fmla="*/ 2128167 h 2128167"/>
                    <a:gd name="connsiteX4" fmla="*/ 1135561 w 1294640"/>
                    <a:gd name="connsiteY4" fmla="*/ 458241 h 2128167"/>
                    <a:gd name="connsiteX5" fmla="*/ 0 w 1294640"/>
                    <a:gd name="connsiteY5" fmla="*/ 113629 h 2128167"/>
                    <a:gd name="connsiteX6" fmla="*/ 145257 w 1294640"/>
                    <a:gd name="connsiteY6" fmla="*/ 0 h 2128167"/>
                    <a:gd name="connsiteX0" fmla="*/ 145257 w 1290342"/>
                    <a:gd name="connsiteY0" fmla="*/ 0 h 2128167"/>
                    <a:gd name="connsiteX1" fmla="*/ 1259013 w 1290342"/>
                    <a:gd name="connsiteY1" fmla="*/ 347662 h 2128167"/>
                    <a:gd name="connsiteX2" fmla="*/ 1290342 w 1290342"/>
                    <a:gd name="connsiteY2" fmla="*/ 2025104 h 2128167"/>
                    <a:gd name="connsiteX3" fmla="*/ 1159001 w 1290342"/>
                    <a:gd name="connsiteY3" fmla="*/ 2128167 h 2128167"/>
                    <a:gd name="connsiteX4" fmla="*/ 1135561 w 1290342"/>
                    <a:gd name="connsiteY4" fmla="*/ 458241 h 2128167"/>
                    <a:gd name="connsiteX5" fmla="*/ 0 w 1290342"/>
                    <a:gd name="connsiteY5" fmla="*/ 113629 h 2128167"/>
                    <a:gd name="connsiteX6" fmla="*/ 145257 w 1290342"/>
                    <a:gd name="connsiteY6" fmla="*/ 0 h 2128167"/>
                    <a:gd name="connsiteX0" fmla="*/ 145257 w 1290342"/>
                    <a:gd name="connsiteY0" fmla="*/ 0 h 2128167"/>
                    <a:gd name="connsiteX1" fmla="*/ 1259013 w 1290342"/>
                    <a:gd name="connsiteY1" fmla="*/ 347662 h 2128167"/>
                    <a:gd name="connsiteX2" fmla="*/ 1290342 w 1290342"/>
                    <a:gd name="connsiteY2" fmla="*/ 2025104 h 2128167"/>
                    <a:gd name="connsiteX3" fmla="*/ 1159001 w 1290342"/>
                    <a:gd name="connsiteY3" fmla="*/ 2128167 h 2128167"/>
                    <a:gd name="connsiteX4" fmla="*/ 1135561 w 1290342"/>
                    <a:gd name="connsiteY4" fmla="*/ 458241 h 2128167"/>
                    <a:gd name="connsiteX5" fmla="*/ 0 w 1290342"/>
                    <a:gd name="connsiteY5" fmla="*/ 113629 h 2128167"/>
                    <a:gd name="connsiteX6" fmla="*/ 145257 w 1290342"/>
                    <a:gd name="connsiteY6" fmla="*/ 0 h 2128167"/>
                    <a:gd name="connsiteX0" fmla="*/ 145257 w 1290342"/>
                    <a:gd name="connsiteY0" fmla="*/ 0 h 2128167"/>
                    <a:gd name="connsiteX1" fmla="*/ 1266157 w 1290342"/>
                    <a:gd name="connsiteY1" fmla="*/ 359568 h 2128167"/>
                    <a:gd name="connsiteX2" fmla="*/ 1290342 w 1290342"/>
                    <a:gd name="connsiteY2" fmla="*/ 2025104 h 2128167"/>
                    <a:gd name="connsiteX3" fmla="*/ 1159001 w 1290342"/>
                    <a:gd name="connsiteY3" fmla="*/ 2128167 h 2128167"/>
                    <a:gd name="connsiteX4" fmla="*/ 1135561 w 1290342"/>
                    <a:gd name="connsiteY4" fmla="*/ 458241 h 2128167"/>
                    <a:gd name="connsiteX5" fmla="*/ 0 w 1290342"/>
                    <a:gd name="connsiteY5" fmla="*/ 113629 h 2128167"/>
                    <a:gd name="connsiteX6" fmla="*/ 145257 w 1290342"/>
                    <a:gd name="connsiteY6" fmla="*/ 0 h 21281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90342" h="2128167">
                      <a:moveTo>
                        <a:pt x="145257" y="0"/>
                      </a:moveTo>
                      <a:lnTo>
                        <a:pt x="1266157" y="359568"/>
                      </a:lnTo>
                      <a:lnTo>
                        <a:pt x="1290342" y="2025104"/>
                      </a:lnTo>
                      <a:lnTo>
                        <a:pt x="1159001" y="2128167"/>
                      </a:lnTo>
                      <a:lnTo>
                        <a:pt x="1135561" y="458241"/>
                      </a:lnTo>
                      <a:lnTo>
                        <a:pt x="0" y="113629"/>
                      </a:lnTo>
                      <a:lnTo>
                        <a:pt x="145257" y="0"/>
                      </a:lnTo>
                      <a:close/>
                    </a:path>
                  </a:pathLst>
                </a:custGeom>
                <a:gradFill>
                  <a:gsLst>
                    <a:gs pos="8200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600000" scaled="0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16" name="等腰三角形 6"/>
                <p:cNvSpPr/>
                <p:nvPr/>
              </p:nvSpPr>
              <p:spPr>
                <a:xfrm>
                  <a:off x="2719575" y="3481733"/>
                  <a:ext cx="785833" cy="523871"/>
                </a:xfrm>
                <a:custGeom>
                  <a:avLst/>
                  <a:gdLst>
                    <a:gd name="connsiteX0" fmla="*/ 0 w 952489"/>
                    <a:gd name="connsiteY0" fmla="*/ 792088 h 792088"/>
                    <a:gd name="connsiteX1" fmla="*/ 476245 w 952489"/>
                    <a:gd name="connsiteY1" fmla="*/ 0 h 792088"/>
                    <a:gd name="connsiteX2" fmla="*/ 952489 w 952489"/>
                    <a:gd name="connsiteY2" fmla="*/ 792088 h 792088"/>
                    <a:gd name="connsiteX3" fmla="*/ 0 w 952489"/>
                    <a:gd name="connsiteY3" fmla="*/ 792088 h 792088"/>
                    <a:gd name="connsiteX0" fmla="*/ 0 w 973926"/>
                    <a:gd name="connsiteY0" fmla="*/ 1034976 h 1034976"/>
                    <a:gd name="connsiteX1" fmla="*/ 973926 w 973926"/>
                    <a:gd name="connsiteY1" fmla="*/ 0 h 1034976"/>
                    <a:gd name="connsiteX2" fmla="*/ 952489 w 973926"/>
                    <a:gd name="connsiteY2" fmla="*/ 1034976 h 1034976"/>
                    <a:gd name="connsiteX3" fmla="*/ 0 w 973926"/>
                    <a:gd name="connsiteY3" fmla="*/ 1034976 h 1034976"/>
                    <a:gd name="connsiteX0" fmla="*/ 0 w 966782"/>
                    <a:gd name="connsiteY0" fmla="*/ 1113557 h 1113557"/>
                    <a:gd name="connsiteX1" fmla="*/ 966782 w 966782"/>
                    <a:gd name="connsiteY1" fmla="*/ 0 h 1113557"/>
                    <a:gd name="connsiteX2" fmla="*/ 952489 w 966782"/>
                    <a:gd name="connsiteY2" fmla="*/ 1113557 h 1113557"/>
                    <a:gd name="connsiteX3" fmla="*/ 0 w 966782"/>
                    <a:gd name="connsiteY3" fmla="*/ 1113557 h 1113557"/>
                    <a:gd name="connsiteX0" fmla="*/ 0 w 1064408"/>
                    <a:gd name="connsiteY0" fmla="*/ 1113557 h 1113557"/>
                    <a:gd name="connsiteX1" fmla="*/ 966782 w 1064408"/>
                    <a:gd name="connsiteY1" fmla="*/ 0 h 1113557"/>
                    <a:gd name="connsiteX2" fmla="*/ 1064408 w 1064408"/>
                    <a:gd name="connsiteY2" fmla="*/ 520626 h 1113557"/>
                    <a:gd name="connsiteX3" fmla="*/ 0 w 1064408"/>
                    <a:gd name="connsiteY3" fmla="*/ 1113557 h 1113557"/>
                    <a:gd name="connsiteX0" fmla="*/ 0 w 778658"/>
                    <a:gd name="connsiteY0" fmla="*/ 277738 h 520626"/>
                    <a:gd name="connsiteX1" fmla="*/ 681032 w 778658"/>
                    <a:gd name="connsiteY1" fmla="*/ 0 h 520626"/>
                    <a:gd name="connsiteX2" fmla="*/ 778658 w 778658"/>
                    <a:gd name="connsiteY2" fmla="*/ 520626 h 520626"/>
                    <a:gd name="connsiteX3" fmla="*/ 0 w 778658"/>
                    <a:gd name="connsiteY3" fmla="*/ 277738 h 520626"/>
                    <a:gd name="connsiteX0" fmla="*/ 0 w 778658"/>
                    <a:gd name="connsiteY0" fmla="*/ 277738 h 520626"/>
                    <a:gd name="connsiteX1" fmla="*/ 681032 w 778658"/>
                    <a:gd name="connsiteY1" fmla="*/ 0 h 520626"/>
                    <a:gd name="connsiteX2" fmla="*/ 778658 w 778658"/>
                    <a:gd name="connsiteY2" fmla="*/ 520626 h 520626"/>
                    <a:gd name="connsiteX3" fmla="*/ 0 w 778658"/>
                    <a:gd name="connsiteY3" fmla="*/ 277738 h 520626"/>
                    <a:gd name="connsiteX0" fmla="*/ 0 w 778658"/>
                    <a:gd name="connsiteY0" fmla="*/ 277738 h 523871"/>
                    <a:gd name="connsiteX1" fmla="*/ 681032 w 778658"/>
                    <a:gd name="connsiteY1" fmla="*/ 0 h 523871"/>
                    <a:gd name="connsiteX2" fmla="*/ 778658 w 778658"/>
                    <a:gd name="connsiteY2" fmla="*/ 520626 h 523871"/>
                    <a:gd name="connsiteX3" fmla="*/ 0 w 778658"/>
                    <a:gd name="connsiteY3" fmla="*/ 277738 h 523871"/>
                    <a:gd name="connsiteX0" fmla="*/ 0 w 785705"/>
                    <a:gd name="connsiteY0" fmla="*/ 277738 h 523871"/>
                    <a:gd name="connsiteX1" fmla="*/ 681032 w 785705"/>
                    <a:gd name="connsiteY1" fmla="*/ 0 h 523871"/>
                    <a:gd name="connsiteX2" fmla="*/ 778658 w 785705"/>
                    <a:gd name="connsiteY2" fmla="*/ 520626 h 523871"/>
                    <a:gd name="connsiteX3" fmla="*/ 0 w 785705"/>
                    <a:gd name="connsiteY3" fmla="*/ 277738 h 523871"/>
                    <a:gd name="connsiteX0" fmla="*/ 0 w 785833"/>
                    <a:gd name="connsiteY0" fmla="*/ 277738 h 523871"/>
                    <a:gd name="connsiteX1" fmla="*/ 681032 w 785833"/>
                    <a:gd name="connsiteY1" fmla="*/ 0 h 523871"/>
                    <a:gd name="connsiteX2" fmla="*/ 778658 w 785833"/>
                    <a:gd name="connsiteY2" fmla="*/ 520626 h 523871"/>
                    <a:gd name="connsiteX3" fmla="*/ 0 w 785833"/>
                    <a:gd name="connsiteY3" fmla="*/ 277738 h 523871"/>
                    <a:gd name="connsiteX0" fmla="*/ 0 w 785833"/>
                    <a:gd name="connsiteY0" fmla="*/ 277738 h 523871"/>
                    <a:gd name="connsiteX1" fmla="*/ 681032 w 785833"/>
                    <a:gd name="connsiteY1" fmla="*/ 0 h 523871"/>
                    <a:gd name="connsiteX2" fmla="*/ 778658 w 785833"/>
                    <a:gd name="connsiteY2" fmla="*/ 520626 h 523871"/>
                    <a:gd name="connsiteX3" fmla="*/ 0 w 785833"/>
                    <a:gd name="connsiteY3" fmla="*/ 277738 h 523871"/>
                    <a:gd name="connsiteX0" fmla="*/ 0 w 785833"/>
                    <a:gd name="connsiteY0" fmla="*/ 277738 h 523871"/>
                    <a:gd name="connsiteX1" fmla="*/ 681032 w 785833"/>
                    <a:gd name="connsiteY1" fmla="*/ 0 h 523871"/>
                    <a:gd name="connsiteX2" fmla="*/ 778658 w 785833"/>
                    <a:gd name="connsiteY2" fmla="*/ 520626 h 523871"/>
                    <a:gd name="connsiteX3" fmla="*/ 0 w 785833"/>
                    <a:gd name="connsiteY3" fmla="*/ 277738 h 523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85833" h="523871">
                      <a:moveTo>
                        <a:pt x="0" y="277738"/>
                      </a:moveTo>
                      <a:cubicBezTo>
                        <a:pt x="227011" y="185159"/>
                        <a:pt x="461164" y="273554"/>
                        <a:pt x="681032" y="0"/>
                      </a:cubicBezTo>
                      <a:cubicBezTo>
                        <a:pt x="715955" y="61623"/>
                        <a:pt x="812791" y="489959"/>
                        <a:pt x="778658" y="520626"/>
                      </a:cubicBezTo>
                      <a:cubicBezTo>
                        <a:pt x="750086" y="549201"/>
                        <a:pt x="254790" y="382513"/>
                        <a:pt x="0" y="277738"/>
                      </a:cubicBezTo>
                      <a:close/>
                    </a:path>
                  </a:pathLst>
                </a:custGeom>
                <a:gradFill>
                  <a:gsLst>
                    <a:gs pos="95000">
                      <a:schemeClr val="bg1">
                        <a:alpha val="20000"/>
                      </a:schemeClr>
                    </a:gs>
                    <a:gs pos="0">
                      <a:schemeClr val="bg1">
                        <a:alpha val="20000"/>
                      </a:schemeClr>
                    </a:gs>
                  </a:gsLst>
                  <a:lin ang="4800000" scaled="0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17" name="同心圆 416"/>
                <p:cNvSpPr/>
                <p:nvPr/>
              </p:nvSpPr>
              <p:spPr>
                <a:xfrm>
                  <a:off x="2876986" y="3512820"/>
                  <a:ext cx="274639" cy="274639"/>
                </a:xfrm>
                <a:prstGeom prst="donut">
                  <a:avLst>
                    <a:gd name="adj" fmla="val 15692"/>
                  </a:avLst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>
                    <a:rot lat="0" lon="180000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410" name="矩形 18"/>
              <p:cNvSpPr/>
              <p:nvPr/>
            </p:nvSpPr>
            <p:spPr>
              <a:xfrm rot="2092531" flipV="1">
                <a:off x="4862369" y="3252776"/>
                <a:ext cx="336824" cy="69593"/>
              </a:xfrm>
              <a:custGeom>
                <a:avLst/>
                <a:gdLst>
                  <a:gd name="connsiteX0" fmla="*/ 0 w 419450"/>
                  <a:gd name="connsiteY0" fmla="*/ 0 h 45719"/>
                  <a:gd name="connsiteX1" fmla="*/ 419450 w 419450"/>
                  <a:gd name="connsiteY1" fmla="*/ 0 h 45719"/>
                  <a:gd name="connsiteX2" fmla="*/ 419450 w 419450"/>
                  <a:gd name="connsiteY2" fmla="*/ 45719 h 45719"/>
                  <a:gd name="connsiteX3" fmla="*/ 0 w 419450"/>
                  <a:gd name="connsiteY3" fmla="*/ 45719 h 45719"/>
                  <a:gd name="connsiteX4" fmla="*/ 0 w 419450"/>
                  <a:gd name="connsiteY4" fmla="*/ 0 h 45719"/>
                  <a:gd name="connsiteX0" fmla="*/ 0 w 420812"/>
                  <a:gd name="connsiteY0" fmla="*/ 0 h 45719"/>
                  <a:gd name="connsiteX1" fmla="*/ 419450 w 420812"/>
                  <a:gd name="connsiteY1" fmla="*/ 0 h 45719"/>
                  <a:gd name="connsiteX2" fmla="*/ 420812 w 420812"/>
                  <a:gd name="connsiteY2" fmla="*/ 43766 h 45719"/>
                  <a:gd name="connsiteX3" fmla="*/ 0 w 420812"/>
                  <a:gd name="connsiteY3" fmla="*/ 45719 h 45719"/>
                  <a:gd name="connsiteX4" fmla="*/ 0 w 420812"/>
                  <a:gd name="connsiteY4" fmla="*/ 0 h 45719"/>
                  <a:gd name="connsiteX0" fmla="*/ 0 w 420812"/>
                  <a:gd name="connsiteY0" fmla="*/ 20417 h 66136"/>
                  <a:gd name="connsiteX1" fmla="*/ 419450 w 420812"/>
                  <a:gd name="connsiteY1" fmla="*/ 20417 h 66136"/>
                  <a:gd name="connsiteX2" fmla="*/ 420812 w 420812"/>
                  <a:gd name="connsiteY2" fmla="*/ 64183 h 66136"/>
                  <a:gd name="connsiteX3" fmla="*/ 0 w 420812"/>
                  <a:gd name="connsiteY3" fmla="*/ 66136 h 66136"/>
                  <a:gd name="connsiteX4" fmla="*/ 0 w 420812"/>
                  <a:gd name="connsiteY4" fmla="*/ 20417 h 66136"/>
                  <a:gd name="connsiteX0" fmla="*/ 0 w 420812"/>
                  <a:gd name="connsiteY0" fmla="*/ 29245 h 74964"/>
                  <a:gd name="connsiteX1" fmla="*/ 419450 w 420812"/>
                  <a:gd name="connsiteY1" fmla="*/ 29245 h 74964"/>
                  <a:gd name="connsiteX2" fmla="*/ 420812 w 420812"/>
                  <a:gd name="connsiteY2" fmla="*/ 73011 h 74964"/>
                  <a:gd name="connsiteX3" fmla="*/ 0 w 420812"/>
                  <a:gd name="connsiteY3" fmla="*/ 74964 h 74964"/>
                  <a:gd name="connsiteX4" fmla="*/ 0 w 420812"/>
                  <a:gd name="connsiteY4" fmla="*/ 29245 h 74964"/>
                  <a:gd name="connsiteX0" fmla="*/ 0 w 420812"/>
                  <a:gd name="connsiteY0" fmla="*/ 29245 h 74964"/>
                  <a:gd name="connsiteX1" fmla="*/ 419450 w 420812"/>
                  <a:gd name="connsiteY1" fmla="*/ 29245 h 74964"/>
                  <a:gd name="connsiteX2" fmla="*/ 420812 w 420812"/>
                  <a:gd name="connsiteY2" fmla="*/ 73011 h 74964"/>
                  <a:gd name="connsiteX3" fmla="*/ 0 w 420812"/>
                  <a:gd name="connsiteY3" fmla="*/ 74964 h 74964"/>
                  <a:gd name="connsiteX4" fmla="*/ 0 w 420812"/>
                  <a:gd name="connsiteY4" fmla="*/ 29245 h 74964"/>
                  <a:gd name="connsiteX0" fmla="*/ 0 w 420812"/>
                  <a:gd name="connsiteY0" fmla="*/ 29245 h 74964"/>
                  <a:gd name="connsiteX1" fmla="*/ 419450 w 420812"/>
                  <a:gd name="connsiteY1" fmla="*/ 29245 h 74964"/>
                  <a:gd name="connsiteX2" fmla="*/ 420812 w 420812"/>
                  <a:gd name="connsiteY2" fmla="*/ 73011 h 74964"/>
                  <a:gd name="connsiteX3" fmla="*/ 0 w 420812"/>
                  <a:gd name="connsiteY3" fmla="*/ 74964 h 74964"/>
                  <a:gd name="connsiteX4" fmla="*/ 0 w 420812"/>
                  <a:gd name="connsiteY4" fmla="*/ 29245 h 74964"/>
                  <a:gd name="connsiteX0" fmla="*/ 0 w 420812"/>
                  <a:gd name="connsiteY0" fmla="*/ 29245 h 74964"/>
                  <a:gd name="connsiteX1" fmla="*/ 419450 w 420812"/>
                  <a:gd name="connsiteY1" fmla="*/ 29245 h 74964"/>
                  <a:gd name="connsiteX2" fmla="*/ 420812 w 420812"/>
                  <a:gd name="connsiteY2" fmla="*/ 73011 h 74964"/>
                  <a:gd name="connsiteX3" fmla="*/ 0 w 420812"/>
                  <a:gd name="connsiteY3" fmla="*/ 74964 h 74964"/>
                  <a:gd name="connsiteX4" fmla="*/ 0 w 420812"/>
                  <a:gd name="connsiteY4" fmla="*/ 29245 h 74964"/>
                  <a:gd name="connsiteX0" fmla="*/ 0 w 420812"/>
                  <a:gd name="connsiteY0" fmla="*/ 29245 h 74964"/>
                  <a:gd name="connsiteX1" fmla="*/ 419450 w 420812"/>
                  <a:gd name="connsiteY1" fmla="*/ 29245 h 74964"/>
                  <a:gd name="connsiteX2" fmla="*/ 420812 w 420812"/>
                  <a:gd name="connsiteY2" fmla="*/ 73011 h 74964"/>
                  <a:gd name="connsiteX3" fmla="*/ 0 w 420812"/>
                  <a:gd name="connsiteY3" fmla="*/ 74964 h 74964"/>
                  <a:gd name="connsiteX4" fmla="*/ 0 w 420812"/>
                  <a:gd name="connsiteY4" fmla="*/ 29245 h 74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0812" h="74964">
                    <a:moveTo>
                      <a:pt x="0" y="29245"/>
                    </a:moveTo>
                    <a:cubicBezTo>
                      <a:pt x="123952" y="-2131"/>
                      <a:pt x="230380" y="-16694"/>
                      <a:pt x="419450" y="29245"/>
                    </a:cubicBezTo>
                    <a:lnTo>
                      <a:pt x="420812" y="73011"/>
                    </a:lnTo>
                    <a:cubicBezTo>
                      <a:pt x="277524" y="28019"/>
                      <a:pt x="123813" y="39622"/>
                      <a:pt x="0" y="74964"/>
                    </a:cubicBezTo>
                    <a:lnTo>
                      <a:pt x="0" y="2924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scene3d>
                <a:camera prst="orthographicFront">
                  <a:rot lat="300000" lon="1919997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407" name="椭圆 406"/>
            <p:cNvSpPr/>
            <p:nvPr/>
          </p:nvSpPr>
          <p:spPr>
            <a:xfrm rot="19651903" flipH="1">
              <a:off x="4735369" y="4066219"/>
              <a:ext cx="1432766" cy="288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61000"/>
                  </a:scheme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8" name="椭圆 407"/>
            <p:cNvSpPr/>
            <p:nvPr/>
          </p:nvSpPr>
          <p:spPr>
            <a:xfrm rot="2253353" flipH="1" flipV="1">
              <a:off x="3116689" y="3822658"/>
              <a:ext cx="2274466" cy="288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61000"/>
                  </a:scheme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18" name="组合 417"/>
          <p:cNvGrpSpPr/>
          <p:nvPr/>
        </p:nvGrpSpPr>
        <p:grpSpPr>
          <a:xfrm>
            <a:off x="3146479" y="2171199"/>
            <a:ext cx="1081375" cy="616575"/>
            <a:chOff x="3013572" y="2859782"/>
            <a:chExt cx="1081375" cy="616575"/>
          </a:xfrm>
        </p:grpSpPr>
        <p:cxnSp>
          <p:nvCxnSpPr>
            <p:cNvPr id="419" name="直接连接符 418"/>
            <p:cNvCxnSpPr/>
            <p:nvPr/>
          </p:nvCxnSpPr>
          <p:spPr>
            <a:xfrm>
              <a:off x="4094947" y="2859782"/>
              <a:ext cx="0" cy="616575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直接连接符 419"/>
            <p:cNvCxnSpPr/>
            <p:nvPr/>
          </p:nvCxnSpPr>
          <p:spPr>
            <a:xfrm flipH="1">
              <a:off x="3013572" y="2859782"/>
              <a:ext cx="1081375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1" name="组合 420"/>
          <p:cNvGrpSpPr/>
          <p:nvPr/>
        </p:nvGrpSpPr>
        <p:grpSpPr>
          <a:xfrm rot="10800000">
            <a:off x="3315475" y="1867688"/>
            <a:ext cx="856240" cy="416006"/>
            <a:chOff x="1756902" y="2127042"/>
            <a:chExt cx="645915" cy="530016"/>
          </a:xfrm>
        </p:grpSpPr>
        <p:grpSp>
          <p:nvGrpSpPr>
            <p:cNvPr id="422" name="组合 421"/>
            <p:cNvGrpSpPr/>
            <p:nvPr/>
          </p:nvGrpSpPr>
          <p:grpSpPr>
            <a:xfrm>
              <a:off x="1806624" y="2283718"/>
              <a:ext cx="566566" cy="328199"/>
              <a:chOff x="3748658" y="3051135"/>
              <a:chExt cx="566566" cy="328199"/>
            </a:xfrm>
            <a:solidFill>
              <a:srgbClr val="EB7513"/>
            </a:solidFill>
          </p:grpSpPr>
          <p:sp>
            <p:nvSpPr>
              <p:cNvPr id="424" name="矩形 423"/>
              <p:cNvSpPr/>
              <p:nvPr/>
            </p:nvSpPr>
            <p:spPr>
              <a:xfrm>
                <a:off x="3748658" y="3147815"/>
                <a:ext cx="566566" cy="231519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25" name="等腰三角形 424"/>
              <p:cNvSpPr/>
              <p:nvPr/>
            </p:nvSpPr>
            <p:spPr>
              <a:xfrm>
                <a:off x="3949859" y="3051135"/>
                <a:ext cx="175664" cy="151434"/>
              </a:xfrm>
              <a:prstGeom prst="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423" name="Text Box 11"/>
            <p:cNvSpPr txBox="1">
              <a:spLocks noChangeArrowheads="1"/>
            </p:cNvSpPr>
            <p:nvPr/>
          </p:nvSpPr>
          <p:spPr bwMode="auto">
            <a:xfrm rot="10800000">
              <a:off x="1756902" y="2127042"/>
              <a:ext cx="645915" cy="530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物业管理</a:t>
              </a:r>
            </a:p>
          </p:txBody>
        </p:sp>
      </p:grpSp>
      <p:grpSp>
        <p:nvGrpSpPr>
          <p:cNvPr id="426" name="组合 425"/>
          <p:cNvGrpSpPr/>
          <p:nvPr/>
        </p:nvGrpSpPr>
        <p:grpSpPr>
          <a:xfrm flipH="1">
            <a:off x="4875926" y="2587228"/>
            <a:ext cx="1081375" cy="616575"/>
            <a:chOff x="3013572" y="2859782"/>
            <a:chExt cx="1081375" cy="616575"/>
          </a:xfrm>
        </p:grpSpPr>
        <p:cxnSp>
          <p:nvCxnSpPr>
            <p:cNvPr id="427" name="直接连接符 426"/>
            <p:cNvCxnSpPr/>
            <p:nvPr/>
          </p:nvCxnSpPr>
          <p:spPr>
            <a:xfrm>
              <a:off x="4094947" y="2859782"/>
              <a:ext cx="0" cy="616575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接连接符 427"/>
            <p:cNvCxnSpPr/>
            <p:nvPr/>
          </p:nvCxnSpPr>
          <p:spPr>
            <a:xfrm flipH="1">
              <a:off x="3013572" y="2859782"/>
              <a:ext cx="1081375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9" name="组合 428"/>
          <p:cNvGrpSpPr/>
          <p:nvPr/>
        </p:nvGrpSpPr>
        <p:grpSpPr>
          <a:xfrm rot="10800000">
            <a:off x="4960504" y="2258349"/>
            <a:ext cx="771474" cy="456256"/>
            <a:chOff x="1756902" y="2127045"/>
            <a:chExt cx="645915" cy="530017"/>
          </a:xfrm>
        </p:grpSpPr>
        <p:grpSp>
          <p:nvGrpSpPr>
            <p:cNvPr id="430" name="组合 429"/>
            <p:cNvGrpSpPr/>
            <p:nvPr/>
          </p:nvGrpSpPr>
          <p:grpSpPr>
            <a:xfrm>
              <a:off x="1806624" y="2283718"/>
              <a:ext cx="566566" cy="328199"/>
              <a:chOff x="3748658" y="3051135"/>
              <a:chExt cx="566566" cy="328199"/>
            </a:xfrm>
            <a:solidFill>
              <a:srgbClr val="EB7513"/>
            </a:solidFill>
          </p:grpSpPr>
          <p:sp>
            <p:nvSpPr>
              <p:cNvPr id="432" name="矩形 431"/>
              <p:cNvSpPr/>
              <p:nvPr/>
            </p:nvSpPr>
            <p:spPr>
              <a:xfrm>
                <a:off x="3748658" y="3147815"/>
                <a:ext cx="566566" cy="231519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33" name="等腰三角形 432"/>
              <p:cNvSpPr/>
              <p:nvPr/>
            </p:nvSpPr>
            <p:spPr>
              <a:xfrm>
                <a:off x="3949859" y="3051135"/>
                <a:ext cx="175664" cy="151434"/>
              </a:xfrm>
              <a:prstGeom prst="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431" name="Text Box 11"/>
            <p:cNvSpPr txBox="1">
              <a:spLocks noChangeArrowheads="1"/>
            </p:cNvSpPr>
            <p:nvPr/>
          </p:nvSpPr>
          <p:spPr bwMode="auto">
            <a:xfrm rot="10800000">
              <a:off x="1756902" y="2127045"/>
              <a:ext cx="645915" cy="530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商圈运营</a:t>
              </a:r>
            </a:p>
          </p:txBody>
        </p:sp>
      </p:grpSp>
      <p:sp>
        <p:nvSpPr>
          <p:cNvPr id="434" name="矩形 433"/>
          <p:cNvSpPr/>
          <p:nvPr/>
        </p:nvSpPr>
        <p:spPr>
          <a:xfrm>
            <a:off x="1308520" y="2096154"/>
            <a:ext cx="28800" cy="1580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5" name="矩形 434"/>
          <p:cNvSpPr/>
          <p:nvPr/>
        </p:nvSpPr>
        <p:spPr>
          <a:xfrm>
            <a:off x="1353230" y="1998496"/>
            <a:ext cx="1650488" cy="1507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ts val="1600"/>
              </a:lnSpc>
            </a:pPr>
            <a:r>
              <a:rPr lang="zh-CN" alt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为了方便物业管理部门，有效提高公司内部各个部门及各个岗位的执行力，实现业务管理和行政办公管理的规范化管理、流程化管理而产生的一套物业管理系统。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36" name="椭圆 435"/>
          <p:cNvSpPr/>
          <p:nvPr/>
        </p:nvSpPr>
        <p:spPr>
          <a:xfrm>
            <a:off x="595943" y="3616752"/>
            <a:ext cx="722102" cy="106495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62000"/>
                </a:schemeClr>
              </a:gs>
              <a:gs pos="10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37" name="组合 436"/>
          <p:cNvGrpSpPr/>
          <p:nvPr/>
        </p:nvGrpSpPr>
        <p:grpSpPr>
          <a:xfrm>
            <a:off x="841617" y="2878832"/>
            <a:ext cx="476428" cy="803226"/>
            <a:chOff x="1331119" y="2604821"/>
            <a:chExt cx="823913" cy="1389063"/>
          </a:xfrm>
        </p:grpSpPr>
        <p:sp>
          <p:nvSpPr>
            <p:cNvPr id="438" name="Freeform 6"/>
            <p:cNvSpPr>
              <a:spLocks/>
            </p:cNvSpPr>
            <p:nvPr/>
          </p:nvSpPr>
          <p:spPr bwMode="auto">
            <a:xfrm>
              <a:off x="2031207" y="2798496"/>
              <a:ext cx="123825" cy="139700"/>
            </a:xfrm>
            <a:custGeom>
              <a:avLst/>
              <a:gdLst>
                <a:gd name="T0" fmla="*/ 0 w 7"/>
                <a:gd name="T1" fmla="*/ 8 h 8"/>
                <a:gd name="T2" fmla="*/ 2 w 7"/>
                <a:gd name="T3" fmla="*/ 8 h 8"/>
                <a:gd name="T4" fmla="*/ 5 w 7"/>
                <a:gd name="T5" fmla="*/ 6 h 8"/>
                <a:gd name="T6" fmla="*/ 5 w 7"/>
                <a:gd name="T7" fmla="*/ 5 h 8"/>
                <a:gd name="T8" fmla="*/ 6 w 7"/>
                <a:gd name="T9" fmla="*/ 3 h 8"/>
                <a:gd name="T10" fmla="*/ 6 w 7"/>
                <a:gd name="T11" fmla="*/ 3 h 8"/>
                <a:gd name="T12" fmla="*/ 6 w 7"/>
                <a:gd name="T13" fmla="*/ 2 h 8"/>
                <a:gd name="T14" fmla="*/ 7 w 7"/>
                <a:gd name="T15" fmla="*/ 0 h 8"/>
                <a:gd name="T16" fmla="*/ 6 w 7"/>
                <a:gd name="T17" fmla="*/ 0 h 8"/>
                <a:gd name="T18" fmla="*/ 6 w 7"/>
                <a:gd name="T19" fmla="*/ 1 h 8"/>
                <a:gd name="T20" fmla="*/ 5 w 7"/>
                <a:gd name="T21" fmla="*/ 2 h 8"/>
                <a:gd name="T22" fmla="*/ 4 w 7"/>
                <a:gd name="T23" fmla="*/ 4 h 8"/>
                <a:gd name="T24" fmla="*/ 2 w 7"/>
                <a:gd name="T25" fmla="*/ 5 h 8"/>
                <a:gd name="T26" fmla="*/ 0 w 7"/>
                <a:gd name="T27" fmla="*/ 6 h 8"/>
                <a:gd name="T28" fmla="*/ 0 w 7"/>
                <a:gd name="T2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8">
                  <a:moveTo>
                    <a:pt x="0" y="8"/>
                  </a:moveTo>
                  <a:cubicBezTo>
                    <a:pt x="0" y="8"/>
                    <a:pt x="2" y="8"/>
                    <a:pt x="2" y="8"/>
                  </a:cubicBezTo>
                  <a:cubicBezTo>
                    <a:pt x="2" y="8"/>
                    <a:pt x="5" y="6"/>
                    <a:pt x="5" y="6"/>
                  </a:cubicBezTo>
                  <a:cubicBezTo>
                    <a:pt x="5" y="6"/>
                    <a:pt x="5" y="5"/>
                    <a:pt x="5" y="5"/>
                  </a:cubicBezTo>
                  <a:cubicBezTo>
                    <a:pt x="6" y="4"/>
                    <a:pt x="7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2"/>
                  </a:cubicBezTo>
                  <a:cubicBezTo>
                    <a:pt x="6" y="2"/>
                    <a:pt x="7" y="1"/>
                    <a:pt x="7" y="0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1"/>
                    <a:pt x="5" y="2"/>
                  </a:cubicBezTo>
                  <a:cubicBezTo>
                    <a:pt x="4" y="2"/>
                    <a:pt x="4" y="3"/>
                    <a:pt x="4" y="4"/>
                  </a:cubicBezTo>
                  <a:cubicBezTo>
                    <a:pt x="3" y="4"/>
                    <a:pt x="2" y="4"/>
                    <a:pt x="2" y="5"/>
                  </a:cubicBezTo>
                  <a:cubicBezTo>
                    <a:pt x="1" y="6"/>
                    <a:pt x="0" y="6"/>
                    <a:pt x="0" y="6"/>
                  </a:cubicBezTo>
                  <a:cubicBezTo>
                    <a:pt x="0" y="6"/>
                    <a:pt x="0" y="7"/>
                    <a:pt x="0" y="8"/>
                  </a:cubicBezTo>
                  <a:close/>
                </a:path>
              </a:pathLst>
            </a:custGeom>
            <a:solidFill>
              <a:srgbClr val="F2C2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9" name="Freeform 7"/>
            <p:cNvSpPr>
              <a:spLocks/>
            </p:cNvSpPr>
            <p:nvPr/>
          </p:nvSpPr>
          <p:spPr bwMode="auto">
            <a:xfrm>
              <a:off x="2031207" y="2798496"/>
              <a:ext cx="123825" cy="139700"/>
            </a:xfrm>
            <a:custGeom>
              <a:avLst/>
              <a:gdLst>
                <a:gd name="T0" fmla="*/ 7 w 7"/>
                <a:gd name="T1" fmla="*/ 0 h 8"/>
                <a:gd name="T2" fmla="*/ 7 w 7"/>
                <a:gd name="T3" fmla="*/ 0 h 8"/>
                <a:gd name="T4" fmla="*/ 6 w 7"/>
                <a:gd name="T5" fmla="*/ 2 h 8"/>
                <a:gd name="T6" fmla="*/ 5 w 7"/>
                <a:gd name="T7" fmla="*/ 4 h 8"/>
                <a:gd name="T8" fmla="*/ 6 w 7"/>
                <a:gd name="T9" fmla="*/ 4 h 8"/>
                <a:gd name="T10" fmla="*/ 4 w 7"/>
                <a:gd name="T11" fmla="*/ 6 h 8"/>
                <a:gd name="T12" fmla="*/ 2 w 7"/>
                <a:gd name="T13" fmla="*/ 7 h 8"/>
                <a:gd name="T14" fmla="*/ 1 w 7"/>
                <a:gd name="T15" fmla="*/ 7 h 8"/>
                <a:gd name="T16" fmla="*/ 0 w 7"/>
                <a:gd name="T17" fmla="*/ 7 h 8"/>
                <a:gd name="T18" fmla="*/ 0 w 7"/>
                <a:gd name="T19" fmla="*/ 8 h 8"/>
                <a:gd name="T20" fmla="*/ 2 w 7"/>
                <a:gd name="T21" fmla="*/ 8 h 8"/>
                <a:gd name="T22" fmla="*/ 5 w 7"/>
                <a:gd name="T23" fmla="*/ 6 h 8"/>
                <a:gd name="T24" fmla="*/ 5 w 7"/>
                <a:gd name="T25" fmla="*/ 5 h 8"/>
                <a:gd name="T26" fmla="*/ 6 w 7"/>
                <a:gd name="T27" fmla="*/ 3 h 8"/>
                <a:gd name="T28" fmla="*/ 6 w 7"/>
                <a:gd name="T29" fmla="*/ 3 h 8"/>
                <a:gd name="T30" fmla="*/ 6 w 7"/>
                <a:gd name="T31" fmla="*/ 2 h 8"/>
                <a:gd name="T32" fmla="*/ 7 w 7"/>
                <a:gd name="T3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6" y="3"/>
                    <a:pt x="6" y="4"/>
                  </a:cubicBezTo>
                  <a:cubicBezTo>
                    <a:pt x="5" y="4"/>
                    <a:pt x="4" y="6"/>
                    <a:pt x="4" y="6"/>
                  </a:cubicBezTo>
                  <a:cubicBezTo>
                    <a:pt x="4" y="6"/>
                    <a:pt x="3" y="7"/>
                    <a:pt x="2" y="7"/>
                  </a:cubicBezTo>
                  <a:cubicBezTo>
                    <a:pt x="1" y="8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2" y="8"/>
                    <a:pt x="2" y="8"/>
                  </a:cubicBezTo>
                  <a:cubicBezTo>
                    <a:pt x="2" y="8"/>
                    <a:pt x="5" y="6"/>
                    <a:pt x="5" y="6"/>
                  </a:cubicBezTo>
                  <a:cubicBezTo>
                    <a:pt x="5" y="6"/>
                    <a:pt x="5" y="5"/>
                    <a:pt x="5" y="5"/>
                  </a:cubicBezTo>
                  <a:cubicBezTo>
                    <a:pt x="6" y="4"/>
                    <a:pt x="7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2"/>
                  </a:cubicBezTo>
                  <a:cubicBezTo>
                    <a:pt x="6" y="2"/>
                    <a:pt x="7" y="1"/>
                    <a:pt x="7" y="0"/>
                  </a:cubicBez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0" name="Freeform 8"/>
            <p:cNvSpPr>
              <a:spLocks/>
            </p:cNvSpPr>
            <p:nvPr/>
          </p:nvSpPr>
          <p:spPr bwMode="auto">
            <a:xfrm>
              <a:off x="2101057" y="2850883"/>
              <a:ext cx="34925" cy="34925"/>
            </a:xfrm>
            <a:custGeom>
              <a:avLst/>
              <a:gdLst>
                <a:gd name="T0" fmla="*/ 0 w 2"/>
                <a:gd name="T1" fmla="*/ 2 h 2"/>
                <a:gd name="T2" fmla="*/ 2 w 2"/>
                <a:gd name="T3" fmla="*/ 1 h 2"/>
                <a:gd name="T4" fmla="*/ 1 w 2"/>
                <a:gd name="T5" fmla="*/ 0 h 2"/>
                <a:gd name="T6" fmla="*/ 0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2"/>
                    <a:pt x="1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1" name="Freeform 9"/>
            <p:cNvSpPr>
              <a:spLocks/>
            </p:cNvSpPr>
            <p:nvPr/>
          </p:nvSpPr>
          <p:spPr bwMode="auto">
            <a:xfrm>
              <a:off x="2101057" y="2815958"/>
              <a:ext cx="34925" cy="34925"/>
            </a:xfrm>
            <a:custGeom>
              <a:avLst/>
              <a:gdLst>
                <a:gd name="T0" fmla="*/ 0 w 2"/>
                <a:gd name="T1" fmla="*/ 2 h 2"/>
                <a:gd name="T2" fmla="*/ 1 w 2"/>
                <a:gd name="T3" fmla="*/ 1 h 2"/>
                <a:gd name="T4" fmla="*/ 2 w 2"/>
                <a:gd name="T5" fmla="*/ 0 h 2"/>
                <a:gd name="T6" fmla="*/ 1 w 2"/>
                <a:gd name="T7" fmla="*/ 1 h 2"/>
                <a:gd name="T8" fmla="*/ 0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2"/>
                    <a:pt x="1" y="1"/>
                    <a:pt x="1" y="1"/>
                  </a:cubicBezTo>
                  <a:cubicBezTo>
                    <a:pt x="1" y="1"/>
                    <a:pt x="2" y="0"/>
                    <a:pt x="2" y="0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2" name="Freeform 10"/>
            <p:cNvSpPr>
              <a:spLocks/>
            </p:cNvSpPr>
            <p:nvPr/>
          </p:nvSpPr>
          <p:spPr bwMode="auto">
            <a:xfrm>
              <a:off x="2066132" y="2868346"/>
              <a:ext cx="17463" cy="69850"/>
            </a:xfrm>
            <a:custGeom>
              <a:avLst/>
              <a:gdLst>
                <a:gd name="T0" fmla="*/ 1 w 1"/>
                <a:gd name="T1" fmla="*/ 0 h 4"/>
                <a:gd name="T2" fmla="*/ 0 w 1"/>
                <a:gd name="T3" fmla="*/ 1 h 4"/>
                <a:gd name="T4" fmla="*/ 1 w 1"/>
                <a:gd name="T5" fmla="*/ 4 h 4"/>
                <a:gd name="T6" fmla="*/ 1 w 1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0"/>
                  </a:cubicBezTo>
                  <a:close/>
                </a:path>
              </a:pathLst>
            </a:custGeom>
            <a:solidFill>
              <a:srgbClr val="CF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3" name="Freeform 11"/>
            <p:cNvSpPr>
              <a:spLocks/>
            </p:cNvSpPr>
            <p:nvPr/>
          </p:nvSpPr>
          <p:spPr bwMode="auto">
            <a:xfrm>
              <a:off x="1383507" y="3255696"/>
              <a:ext cx="69850" cy="104775"/>
            </a:xfrm>
            <a:custGeom>
              <a:avLst/>
              <a:gdLst>
                <a:gd name="T0" fmla="*/ 0 w 4"/>
                <a:gd name="T1" fmla="*/ 0 h 6"/>
                <a:gd name="T2" fmla="*/ 0 w 4"/>
                <a:gd name="T3" fmla="*/ 5 h 6"/>
                <a:gd name="T4" fmla="*/ 4 w 4"/>
                <a:gd name="T5" fmla="*/ 6 h 6"/>
                <a:gd name="T6" fmla="*/ 2 w 4"/>
                <a:gd name="T7" fmla="*/ 0 h 6"/>
                <a:gd name="T8" fmla="*/ 0 w 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0" y="0"/>
                  </a:moveTo>
                  <a:cubicBezTo>
                    <a:pt x="0" y="0"/>
                    <a:pt x="0" y="4"/>
                    <a:pt x="0" y="5"/>
                  </a:cubicBezTo>
                  <a:cubicBezTo>
                    <a:pt x="1" y="5"/>
                    <a:pt x="4" y="6"/>
                    <a:pt x="4" y="6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4" name="Freeform 12"/>
            <p:cNvSpPr>
              <a:spLocks/>
            </p:cNvSpPr>
            <p:nvPr/>
          </p:nvSpPr>
          <p:spPr bwMode="auto">
            <a:xfrm>
              <a:off x="1523207" y="2727058"/>
              <a:ext cx="87313" cy="123825"/>
            </a:xfrm>
            <a:custGeom>
              <a:avLst/>
              <a:gdLst>
                <a:gd name="T0" fmla="*/ 5 w 5"/>
                <a:gd name="T1" fmla="*/ 3 h 7"/>
                <a:gd name="T2" fmla="*/ 5 w 5"/>
                <a:gd name="T3" fmla="*/ 4 h 7"/>
                <a:gd name="T4" fmla="*/ 3 w 5"/>
                <a:gd name="T5" fmla="*/ 7 h 7"/>
                <a:gd name="T6" fmla="*/ 1 w 5"/>
                <a:gd name="T7" fmla="*/ 6 h 7"/>
                <a:gd name="T8" fmla="*/ 0 w 5"/>
                <a:gd name="T9" fmla="*/ 4 h 7"/>
                <a:gd name="T10" fmla="*/ 0 w 5"/>
                <a:gd name="T11" fmla="*/ 1 h 7"/>
                <a:gd name="T12" fmla="*/ 5 w 5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7">
                  <a:moveTo>
                    <a:pt x="5" y="3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3" y="6"/>
                    <a:pt x="3" y="7"/>
                  </a:cubicBezTo>
                  <a:cubicBezTo>
                    <a:pt x="2" y="7"/>
                    <a:pt x="1" y="6"/>
                    <a:pt x="1" y="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2"/>
                    <a:pt x="0" y="1"/>
                  </a:cubicBezTo>
                  <a:cubicBezTo>
                    <a:pt x="0" y="0"/>
                    <a:pt x="4" y="2"/>
                    <a:pt x="5" y="3"/>
                  </a:cubicBezTo>
                  <a:close/>
                </a:path>
              </a:pathLst>
            </a:custGeom>
            <a:solidFill>
              <a:srgbClr val="D69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5" name="Freeform 13"/>
            <p:cNvSpPr>
              <a:spLocks/>
            </p:cNvSpPr>
            <p:nvPr/>
          </p:nvSpPr>
          <p:spPr bwMode="auto">
            <a:xfrm>
              <a:off x="1540670" y="2761983"/>
              <a:ext cx="52388" cy="88900"/>
            </a:xfrm>
            <a:custGeom>
              <a:avLst/>
              <a:gdLst>
                <a:gd name="T0" fmla="*/ 0 w 3"/>
                <a:gd name="T1" fmla="*/ 0 h 5"/>
                <a:gd name="T2" fmla="*/ 1 w 3"/>
                <a:gd name="T3" fmla="*/ 2 h 5"/>
                <a:gd name="T4" fmla="*/ 3 w 3"/>
                <a:gd name="T5" fmla="*/ 3 h 5"/>
                <a:gd name="T6" fmla="*/ 2 w 3"/>
                <a:gd name="T7" fmla="*/ 5 h 5"/>
                <a:gd name="T8" fmla="*/ 0 w 3"/>
                <a:gd name="T9" fmla="*/ 4 h 5"/>
                <a:gd name="T10" fmla="*/ 0 w 3"/>
                <a:gd name="T11" fmla="*/ 3 h 5"/>
                <a:gd name="T12" fmla="*/ 0 w 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0" y="0"/>
                    <a:pt x="1" y="1"/>
                    <a:pt x="1" y="2"/>
                  </a:cubicBezTo>
                  <a:cubicBezTo>
                    <a:pt x="1" y="2"/>
                    <a:pt x="3" y="3"/>
                    <a:pt x="3" y="3"/>
                  </a:cubicBezTo>
                  <a:cubicBezTo>
                    <a:pt x="3" y="4"/>
                    <a:pt x="2" y="5"/>
                    <a:pt x="2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6" name="Freeform 14"/>
            <p:cNvSpPr>
              <a:spLocks/>
            </p:cNvSpPr>
            <p:nvPr/>
          </p:nvSpPr>
          <p:spPr bwMode="auto">
            <a:xfrm>
              <a:off x="1488282" y="2604821"/>
              <a:ext cx="157163" cy="139700"/>
            </a:xfrm>
            <a:custGeom>
              <a:avLst/>
              <a:gdLst>
                <a:gd name="T0" fmla="*/ 8 w 9"/>
                <a:gd name="T1" fmla="*/ 2 h 8"/>
                <a:gd name="T2" fmla="*/ 8 w 9"/>
                <a:gd name="T3" fmla="*/ 2 h 8"/>
                <a:gd name="T4" fmla="*/ 6 w 9"/>
                <a:gd name="T5" fmla="*/ 0 h 8"/>
                <a:gd name="T6" fmla="*/ 3 w 9"/>
                <a:gd name="T7" fmla="*/ 0 h 8"/>
                <a:gd name="T8" fmla="*/ 1 w 9"/>
                <a:gd name="T9" fmla="*/ 2 h 8"/>
                <a:gd name="T10" fmla="*/ 1 w 9"/>
                <a:gd name="T11" fmla="*/ 4 h 8"/>
                <a:gd name="T12" fmla="*/ 1 w 9"/>
                <a:gd name="T13" fmla="*/ 7 h 8"/>
                <a:gd name="T14" fmla="*/ 8 w 9"/>
                <a:gd name="T1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8">
                  <a:moveTo>
                    <a:pt x="8" y="2"/>
                  </a:moveTo>
                  <a:cubicBezTo>
                    <a:pt x="8" y="2"/>
                    <a:pt x="9" y="2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5" y="0"/>
                    <a:pt x="3" y="0"/>
                    <a:pt x="3" y="0"/>
                  </a:cubicBezTo>
                  <a:cubicBezTo>
                    <a:pt x="3" y="0"/>
                    <a:pt x="2" y="1"/>
                    <a:pt x="1" y="2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1" y="4"/>
                    <a:pt x="0" y="7"/>
                    <a:pt x="1" y="7"/>
                  </a:cubicBezTo>
                  <a:cubicBezTo>
                    <a:pt x="1" y="7"/>
                    <a:pt x="4" y="8"/>
                    <a:pt x="8" y="2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7" name="Freeform 15"/>
            <p:cNvSpPr>
              <a:spLocks/>
            </p:cNvSpPr>
            <p:nvPr/>
          </p:nvSpPr>
          <p:spPr bwMode="auto">
            <a:xfrm>
              <a:off x="1505745" y="2639746"/>
              <a:ext cx="139700" cy="158750"/>
            </a:xfrm>
            <a:custGeom>
              <a:avLst/>
              <a:gdLst>
                <a:gd name="T0" fmla="*/ 7 w 8"/>
                <a:gd name="T1" fmla="*/ 9 h 9"/>
                <a:gd name="T2" fmla="*/ 5 w 8"/>
                <a:gd name="T3" fmla="*/ 9 h 9"/>
                <a:gd name="T4" fmla="*/ 3 w 8"/>
                <a:gd name="T5" fmla="*/ 8 h 9"/>
                <a:gd name="T6" fmla="*/ 2 w 8"/>
                <a:gd name="T7" fmla="*/ 6 h 9"/>
                <a:gd name="T8" fmla="*/ 1 w 8"/>
                <a:gd name="T9" fmla="*/ 6 h 9"/>
                <a:gd name="T10" fmla="*/ 0 w 8"/>
                <a:gd name="T11" fmla="*/ 5 h 9"/>
                <a:gd name="T12" fmla="*/ 0 w 8"/>
                <a:gd name="T13" fmla="*/ 3 h 9"/>
                <a:gd name="T14" fmla="*/ 1 w 8"/>
                <a:gd name="T15" fmla="*/ 3 h 9"/>
                <a:gd name="T16" fmla="*/ 2 w 8"/>
                <a:gd name="T17" fmla="*/ 5 h 9"/>
                <a:gd name="T18" fmla="*/ 2 w 8"/>
                <a:gd name="T19" fmla="*/ 5 h 9"/>
                <a:gd name="T20" fmla="*/ 2 w 8"/>
                <a:gd name="T21" fmla="*/ 3 h 9"/>
                <a:gd name="T22" fmla="*/ 3 w 8"/>
                <a:gd name="T23" fmla="*/ 2 h 9"/>
                <a:gd name="T24" fmla="*/ 3 w 8"/>
                <a:gd name="T25" fmla="*/ 1 h 9"/>
                <a:gd name="T26" fmla="*/ 4 w 8"/>
                <a:gd name="T27" fmla="*/ 0 h 9"/>
                <a:gd name="T28" fmla="*/ 7 w 8"/>
                <a:gd name="T29" fmla="*/ 0 h 9"/>
                <a:gd name="T30" fmla="*/ 8 w 8"/>
                <a:gd name="T31" fmla="*/ 2 h 9"/>
                <a:gd name="T32" fmla="*/ 8 w 8"/>
                <a:gd name="T33" fmla="*/ 3 h 9"/>
                <a:gd name="T34" fmla="*/ 8 w 8"/>
                <a:gd name="T35" fmla="*/ 5 h 9"/>
                <a:gd name="T36" fmla="*/ 7 w 8"/>
                <a:gd name="T37" fmla="*/ 8 h 9"/>
                <a:gd name="T38" fmla="*/ 7 w 8"/>
                <a:gd name="T3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" h="9">
                  <a:moveTo>
                    <a:pt x="7" y="9"/>
                  </a:moveTo>
                  <a:cubicBezTo>
                    <a:pt x="7" y="9"/>
                    <a:pt x="6" y="9"/>
                    <a:pt x="5" y="9"/>
                  </a:cubicBezTo>
                  <a:cubicBezTo>
                    <a:pt x="5" y="9"/>
                    <a:pt x="4" y="9"/>
                    <a:pt x="3" y="8"/>
                  </a:cubicBezTo>
                  <a:cubicBezTo>
                    <a:pt x="2" y="7"/>
                    <a:pt x="2" y="6"/>
                    <a:pt x="2" y="6"/>
                  </a:cubicBezTo>
                  <a:cubicBezTo>
                    <a:pt x="2" y="6"/>
                    <a:pt x="1" y="6"/>
                    <a:pt x="1" y="6"/>
                  </a:cubicBezTo>
                  <a:cubicBezTo>
                    <a:pt x="1" y="6"/>
                    <a:pt x="0" y="5"/>
                    <a:pt x="0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4"/>
                    <a:pt x="2" y="3"/>
                  </a:cubicBezTo>
                  <a:cubicBezTo>
                    <a:pt x="2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4" y="0"/>
                    <a:pt x="4" y="0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7" y="0"/>
                    <a:pt x="8" y="1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8" y="3"/>
                    <a:pt x="8" y="4"/>
                    <a:pt x="8" y="5"/>
                  </a:cubicBezTo>
                  <a:cubicBezTo>
                    <a:pt x="8" y="6"/>
                    <a:pt x="7" y="7"/>
                    <a:pt x="7" y="8"/>
                  </a:cubicBezTo>
                  <a:cubicBezTo>
                    <a:pt x="7" y="8"/>
                    <a:pt x="7" y="8"/>
                    <a:pt x="7" y="9"/>
                  </a:cubicBezTo>
                  <a:close/>
                </a:path>
              </a:pathLst>
            </a:custGeom>
            <a:solidFill>
              <a:srgbClr val="F2C2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8" name="Freeform 16"/>
            <p:cNvSpPr>
              <a:spLocks/>
            </p:cNvSpPr>
            <p:nvPr/>
          </p:nvSpPr>
          <p:spPr bwMode="auto">
            <a:xfrm>
              <a:off x="1505745" y="2639746"/>
              <a:ext cx="122238" cy="158750"/>
            </a:xfrm>
            <a:custGeom>
              <a:avLst/>
              <a:gdLst>
                <a:gd name="T0" fmla="*/ 0 w 7"/>
                <a:gd name="T1" fmla="*/ 3 h 9"/>
                <a:gd name="T2" fmla="*/ 1 w 7"/>
                <a:gd name="T3" fmla="*/ 3 h 9"/>
                <a:gd name="T4" fmla="*/ 2 w 7"/>
                <a:gd name="T5" fmla="*/ 5 h 9"/>
                <a:gd name="T6" fmla="*/ 2 w 7"/>
                <a:gd name="T7" fmla="*/ 5 h 9"/>
                <a:gd name="T8" fmla="*/ 2 w 7"/>
                <a:gd name="T9" fmla="*/ 3 h 9"/>
                <a:gd name="T10" fmla="*/ 3 w 7"/>
                <a:gd name="T11" fmla="*/ 2 h 9"/>
                <a:gd name="T12" fmla="*/ 3 w 7"/>
                <a:gd name="T13" fmla="*/ 1 h 9"/>
                <a:gd name="T14" fmla="*/ 4 w 7"/>
                <a:gd name="T15" fmla="*/ 0 h 9"/>
                <a:gd name="T16" fmla="*/ 4 w 7"/>
                <a:gd name="T17" fmla="*/ 0 h 9"/>
                <a:gd name="T18" fmla="*/ 5 w 7"/>
                <a:gd name="T19" fmla="*/ 2 h 9"/>
                <a:gd name="T20" fmla="*/ 4 w 7"/>
                <a:gd name="T21" fmla="*/ 3 h 9"/>
                <a:gd name="T22" fmla="*/ 4 w 7"/>
                <a:gd name="T23" fmla="*/ 4 h 9"/>
                <a:gd name="T24" fmla="*/ 3 w 7"/>
                <a:gd name="T25" fmla="*/ 4 h 9"/>
                <a:gd name="T26" fmla="*/ 4 w 7"/>
                <a:gd name="T27" fmla="*/ 5 h 9"/>
                <a:gd name="T28" fmla="*/ 5 w 7"/>
                <a:gd name="T29" fmla="*/ 5 h 9"/>
                <a:gd name="T30" fmla="*/ 5 w 7"/>
                <a:gd name="T31" fmla="*/ 7 h 9"/>
                <a:gd name="T32" fmla="*/ 6 w 7"/>
                <a:gd name="T33" fmla="*/ 8 h 9"/>
                <a:gd name="T34" fmla="*/ 7 w 7"/>
                <a:gd name="T35" fmla="*/ 8 h 9"/>
                <a:gd name="T36" fmla="*/ 7 w 7"/>
                <a:gd name="T37" fmla="*/ 9 h 9"/>
                <a:gd name="T38" fmla="*/ 5 w 7"/>
                <a:gd name="T39" fmla="*/ 9 h 9"/>
                <a:gd name="T40" fmla="*/ 3 w 7"/>
                <a:gd name="T41" fmla="*/ 8 h 9"/>
                <a:gd name="T42" fmla="*/ 2 w 7"/>
                <a:gd name="T43" fmla="*/ 6 h 9"/>
                <a:gd name="T44" fmla="*/ 1 w 7"/>
                <a:gd name="T45" fmla="*/ 6 h 9"/>
                <a:gd name="T46" fmla="*/ 0 w 7"/>
                <a:gd name="T47" fmla="*/ 5 h 9"/>
                <a:gd name="T48" fmla="*/ 0 w 7"/>
                <a:gd name="T4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" h="9">
                  <a:moveTo>
                    <a:pt x="0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4"/>
                    <a:pt x="2" y="3"/>
                  </a:cubicBezTo>
                  <a:cubicBezTo>
                    <a:pt x="2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2"/>
                    <a:pt x="5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3" y="4"/>
                    <a:pt x="3" y="5"/>
                    <a:pt x="4" y="5"/>
                  </a:cubicBezTo>
                  <a:cubicBezTo>
                    <a:pt x="4" y="6"/>
                    <a:pt x="5" y="5"/>
                    <a:pt x="5" y="5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8"/>
                    <a:pt x="5" y="8"/>
                    <a:pt x="6" y="8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7" y="8"/>
                    <a:pt x="7" y="9"/>
                    <a:pt x="7" y="9"/>
                  </a:cubicBezTo>
                  <a:cubicBezTo>
                    <a:pt x="7" y="9"/>
                    <a:pt x="6" y="9"/>
                    <a:pt x="5" y="9"/>
                  </a:cubicBezTo>
                  <a:cubicBezTo>
                    <a:pt x="5" y="9"/>
                    <a:pt x="4" y="9"/>
                    <a:pt x="3" y="8"/>
                  </a:cubicBezTo>
                  <a:cubicBezTo>
                    <a:pt x="2" y="7"/>
                    <a:pt x="2" y="6"/>
                    <a:pt x="2" y="6"/>
                  </a:cubicBezTo>
                  <a:cubicBezTo>
                    <a:pt x="2" y="6"/>
                    <a:pt x="1" y="6"/>
                    <a:pt x="1" y="6"/>
                  </a:cubicBezTo>
                  <a:cubicBezTo>
                    <a:pt x="1" y="6"/>
                    <a:pt x="0" y="5"/>
                    <a:pt x="0" y="5"/>
                  </a:cubicBezTo>
                  <a:cubicBezTo>
                    <a:pt x="0" y="5"/>
                    <a:pt x="0" y="4"/>
                    <a:pt x="0" y="3"/>
                  </a:cubicBez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9" name="Freeform 17"/>
            <p:cNvSpPr>
              <a:spLocks/>
            </p:cNvSpPr>
            <p:nvPr/>
          </p:nvSpPr>
          <p:spPr bwMode="auto">
            <a:xfrm>
              <a:off x="1435895" y="3643046"/>
              <a:ext cx="69850" cy="34925"/>
            </a:xfrm>
            <a:custGeom>
              <a:avLst/>
              <a:gdLst>
                <a:gd name="T0" fmla="*/ 1 w 4"/>
                <a:gd name="T1" fmla="*/ 2 h 2"/>
                <a:gd name="T2" fmla="*/ 2 w 4"/>
                <a:gd name="T3" fmla="*/ 0 h 2"/>
                <a:gd name="T4" fmla="*/ 1 w 4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1" y="2"/>
                  </a:moveTo>
                  <a:cubicBezTo>
                    <a:pt x="3" y="2"/>
                    <a:pt x="4" y="0"/>
                    <a:pt x="2" y="0"/>
                  </a:cubicBezTo>
                  <a:cubicBezTo>
                    <a:pt x="1" y="0"/>
                    <a:pt x="0" y="2"/>
                    <a:pt x="1" y="2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0" name="Freeform 18"/>
            <p:cNvSpPr>
              <a:spLocks/>
            </p:cNvSpPr>
            <p:nvPr/>
          </p:nvSpPr>
          <p:spPr bwMode="auto">
            <a:xfrm>
              <a:off x="1383507" y="3906571"/>
              <a:ext cx="104775" cy="87313"/>
            </a:xfrm>
            <a:custGeom>
              <a:avLst/>
              <a:gdLst>
                <a:gd name="T0" fmla="*/ 2 w 6"/>
                <a:gd name="T1" fmla="*/ 0 h 5"/>
                <a:gd name="T2" fmla="*/ 0 w 6"/>
                <a:gd name="T3" fmla="*/ 5 h 5"/>
                <a:gd name="T4" fmla="*/ 5 w 6"/>
                <a:gd name="T5" fmla="*/ 4 h 5"/>
                <a:gd name="T6" fmla="*/ 5 w 6"/>
                <a:gd name="T7" fmla="*/ 2 h 5"/>
                <a:gd name="T8" fmla="*/ 6 w 6"/>
                <a:gd name="T9" fmla="*/ 1 h 5"/>
                <a:gd name="T10" fmla="*/ 2 w 6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2" y="0"/>
                  </a:moveTo>
                  <a:cubicBezTo>
                    <a:pt x="2" y="0"/>
                    <a:pt x="0" y="3"/>
                    <a:pt x="0" y="5"/>
                  </a:cubicBezTo>
                  <a:cubicBezTo>
                    <a:pt x="0" y="5"/>
                    <a:pt x="5" y="5"/>
                    <a:pt x="5" y="4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3"/>
                    <a:pt x="6" y="1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1" name="Freeform 19"/>
            <p:cNvSpPr>
              <a:spLocks/>
            </p:cNvSpPr>
            <p:nvPr/>
          </p:nvSpPr>
          <p:spPr bwMode="auto">
            <a:xfrm>
              <a:off x="1680370" y="3889108"/>
              <a:ext cx="123825" cy="104775"/>
            </a:xfrm>
            <a:custGeom>
              <a:avLst/>
              <a:gdLst>
                <a:gd name="T0" fmla="*/ 0 w 7"/>
                <a:gd name="T1" fmla="*/ 1 h 6"/>
                <a:gd name="T2" fmla="*/ 0 w 7"/>
                <a:gd name="T3" fmla="*/ 3 h 6"/>
                <a:gd name="T4" fmla="*/ 2 w 7"/>
                <a:gd name="T5" fmla="*/ 5 h 6"/>
                <a:gd name="T6" fmla="*/ 2 w 7"/>
                <a:gd name="T7" fmla="*/ 6 h 6"/>
                <a:gd name="T8" fmla="*/ 2 w 7"/>
                <a:gd name="T9" fmla="*/ 6 h 6"/>
                <a:gd name="T10" fmla="*/ 7 w 7"/>
                <a:gd name="T11" fmla="*/ 6 h 6"/>
                <a:gd name="T12" fmla="*/ 7 w 7"/>
                <a:gd name="T13" fmla="*/ 5 h 6"/>
                <a:gd name="T14" fmla="*/ 4 w 7"/>
                <a:gd name="T15" fmla="*/ 1 h 6"/>
                <a:gd name="T16" fmla="*/ 0 w 7"/>
                <a:gd name="T1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6">
                  <a:moveTo>
                    <a:pt x="0" y="1"/>
                  </a:moveTo>
                  <a:cubicBezTo>
                    <a:pt x="0" y="1"/>
                    <a:pt x="0" y="3"/>
                    <a:pt x="0" y="3"/>
                  </a:cubicBezTo>
                  <a:cubicBezTo>
                    <a:pt x="0" y="3"/>
                    <a:pt x="1" y="4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6" y="6"/>
                    <a:pt x="7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4" y="2"/>
                    <a:pt x="4" y="1"/>
                  </a:cubicBezTo>
                  <a:cubicBezTo>
                    <a:pt x="4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2" name="Freeform 20"/>
            <p:cNvSpPr>
              <a:spLocks/>
            </p:cNvSpPr>
            <p:nvPr/>
          </p:nvSpPr>
          <p:spPr bwMode="auto">
            <a:xfrm>
              <a:off x="1400970" y="3166796"/>
              <a:ext cx="368300" cy="774700"/>
            </a:xfrm>
            <a:custGeom>
              <a:avLst/>
              <a:gdLst>
                <a:gd name="T0" fmla="*/ 1 w 21"/>
                <a:gd name="T1" fmla="*/ 43 h 44"/>
                <a:gd name="T2" fmla="*/ 5 w 21"/>
                <a:gd name="T3" fmla="*/ 42 h 44"/>
                <a:gd name="T4" fmla="*/ 5 w 21"/>
                <a:gd name="T5" fmla="*/ 37 h 44"/>
                <a:gd name="T6" fmla="*/ 8 w 21"/>
                <a:gd name="T7" fmla="*/ 23 h 44"/>
                <a:gd name="T8" fmla="*/ 10 w 21"/>
                <a:gd name="T9" fmla="*/ 13 h 44"/>
                <a:gd name="T10" fmla="*/ 11 w 21"/>
                <a:gd name="T11" fmla="*/ 15 h 44"/>
                <a:gd name="T12" fmla="*/ 16 w 21"/>
                <a:gd name="T13" fmla="*/ 42 h 44"/>
                <a:gd name="T14" fmla="*/ 20 w 21"/>
                <a:gd name="T15" fmla="*/ 43 h 44"/>
                <a:gd name="T16" fmla="*/ 20 w 21"/>
                <a:gd name="T17" fmla="*/ 39 h 44"/>
                <a:gd name="T18" fmla="*/ 20 w 21"/>
                <a:gd name="T19" fmla="*/ 31 h 44"/>
                <a:gd name="T20" fmla="*/ 20 w 21"/>
                <a:gd name="T21" fmla="*/ 21 h 44"/>
                <a:gd name="T22" fmla="*/ 19 w 21"/>
                <a:gd name="T23" fmla="*/ 9 h 44"/>
                <a:gd name="T24" fmla="*/ 19 w 21"/>
                <a:gd name="T25" fmla="*/ 7 h 44"/>
                <a:gd name="T26" fmla="*/ 18 w 21"/>
                <a:gd name="T27" fmla="*/ 5 h 44"/>
                <a:gd name="T28" fmla="*/ 18 w 21"/>
                <a:gd name="T29" fmla="*/ 1 h 44"/>
                <a:gd name="T30" fmla="*/ 10 w 21"/>
                <a:gd name="T31" fmla="*/ 2 h 44"/>
                <a:gd name="T32" fmla="*/ 4 w 21"/>
                <a:gd name="T33" fmla="*/ 0 h 44"/>
                <a:gd name="T34" fmla="*/ 4 w 21"/>
                <a:gd name="T35" fmla="*/ 2 h 44"/>
                <a:gd name="T36" fmla="*/ 1 w 21"/>
                <a:gd name="T37" fmla="*/ 6 h 44"/>
                <a:gd name="T38" fmla="*/ 1 w 21"/>
                <a:gd name="T39" fmla="*/ 9 h 44"/>
                <a:gd name="T40" fmla="*/ 1 w 21"/>
                <a:gd name="T41" fmla="*/ 20 h 44"/>
                <a:gd name="T42" fmla="*/ 1 w 21"/>
                <a:gd name="T43" fmla="*/ 33 h 44"/>
                <a:gd name="T44" fmla="*/ 0 w 21"/>
                <a:gd name="T45" fmla="*/ 40 h 44"/>
                <a:gd name="T46" fmla="*/ 1 w 21"/>
                <a:gd name="T47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" h="44">
                  <a:moveTo>
                    <a:pt x="1" y="43"/>
                  </a:moveTo>
                  <a:cubicBezTo>
                    <a:pt x="1" y="43"/>
                    <a:pt x="5" y="44"/>
                    <a:pt x="5" y="42"/>
                  </a:cubicBezTo>
                  <a:cubicBezTo>
                    <a:pt x="6" y="41"/>
                    <a:pt x="5" y="37"/>
                    <a:pt x="5" y="37"/>
                  </a:cubicBezTo>
                  <a:cubicBezTo>
                    <a:pt x="5" y="37"/>
                    <a:pt x="7" y="23"/>
                    <a:pt x="8" y="23"/>
                  </a:cubicBezTo>
                  <a:cubicBezTo>
                    <a:pt x="8" y="23"/>
                    <a:pt x="9" y="17"/>
                    <a:pt x="10" y="13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3" y="39"/>
                    <a:pt x="16" y="42"/>
                  </a:cubicBezTo>
                  <a:cubicBezTo>
                    <a:pt x="16" y="42"/>
                    <a:pt x="19" y="44"/>
                    <a:pt x="20" y="43"/>
                  </a:cubicBezTo>
                  <a:cubicBezTo>
                    <a:pt x="20" y="43"/>
                    <a:pt x="21" y="42"/>
                    <a:pt x="20" y="39"/>
                  </a:cubicBezTo>
                  <a:cubicBezTo>
                    <a:pt x="20" y="39"/>
                    <a:pt x="21" y="34"/>
                    <a:pt x="20" y="31"/>
                  </a:cubicBezTo>
                  <a:cubicBezTo>
                    <a:pt x="20" y="31"/>
                    <a:pt x="20" y="23"/>
                    <a:pt x="20" y="21"/>
                  </a:cubicBezTo>
                  <a:cubicBezTo>
                    <a:pt x="20" y="19"/>
                    <a:pt x="19" y="10"/>
                    <a:pt x="19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3" y="3"/>
                    <a:pt x="10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1" y="5"/>
                    <a:pt x="1" y="6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17"/>
                    <a:pt x="1" y="20"/>
                  </a:cubicBezTo>
                  <a:cubicBezTo>
                    <a:pt x="1" y="20"/>
                    <a:pt x="0" y="31"/>
                    <a:pt x="1" y="33"/>
                  </a:cubicBezTo>
                  <a:cubicBezTo>
                    <a:pt x="1" y="33"/>
                    <a:pt x="0" y="39"/>
                    <a:pt x="0" y="40"/>
                  </a:cubicBezTo>
                  <a:cubicBezTo>
                    <a:pt x="0" y="40"/>
                    <a:pt x="1" y="43"/>
                    <a:pt x="1" y="43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3" name="Rectangle 21"/>
            <p:cNvSpPr>
              <a:spLocks noChangeArrowheads="1"/>
            </p:cNvSpPr>
            <p:nvPr/>
          </p:nvSpPr>
          <p:spPr bwMode="auto">
            <a:xfrm>
              <a:off x="1627982" y="3290621"/>
              <a:ext cx="1588" cy="158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4" name="Freeform 22"/>
            <p:cNvSpPr>
              <a:spLocks/>
            </p:cNvSpPr>
            <p:nvPr/>
          </p:nvSpPr>
          <p:spPr bwMode="auto">
            <a:xfrm>
              <a:off x="1680370" y="3325546"/>
              <a:ext cx="1905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5" name="Freeform 23"/>
            <p:cNvSpPr>
              <a:spLocks/>
            </p:cNvSpPr>
            <p:nvPr/>
          </p:nvSpPr>
          <p:spPr bwMode="auto">
            <a:xfrm>
              <a:off x="1680370" y="3377933"/>
              <a:ext cx="1905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6" name="Freeform 24"/>
            <p:cNvSpPr>
              <a:spLocks/>
            </p:cNvSpPr>
            <p:nvPr/>
          </p:nvSpPr>
          <p:spPr bwMode="auto">
            <a:xfrm>
              <a:off x="1418432" y="3238233"/>
              <a:ext cx="315913" cy="685800"/>
            </a:xfrm>
            <a:custGeom>
              <a:avLst/>
              <a:gdLst>
                <a:gd name="T0" fmla="*/ 18 w 18"/>
                <a:gd name="T1" fmla="*/ 39 h 39"/>
                <a:gd name="T2" fmla="*/ 17 w 18"/>
                <a:gd name="T3" fmla="*/ 35 h 39"/>
                <a:gd name="T4" fmla="*/ 16 w 18"/>
                <a:gd name="T5" fmla="*/ 31 h 39"/>
                <a:gd name="T6" fmla="*/ 18 w 18"/>
                <a:gd name="T7" fmla="*/ 25 h 39"/>
                <a:gd name="T8" fmla="*/ 16 w 18"/>
                <a:gd name="T9" fmla="*/ 27 h 39"/>
                <a:gd name="T10" fmla="*/ 16 w 18"/>
                <a:gd name="T11" fmla="*/ 24 h 39"/>
                <a:gd name="T12" fmla="*/ 15 w 18"/>
                <a:gd name="T13" fmla="*/ 15 h 39"/>
                <a:gd name="T14" fmla="*/ 15 w 18"/>
                <a:gd name="T15" fmla="*/ 21 h 39"/>
                <a:gd name="T16" fmla="*/ 13 w 18"/>
                <a:gd name="T17" fmla="*/ 12 h 39"/>
                <a:gd name="T18" fmla="*/ 15 w 18"/>
                <a:gd name="T19" fmla="*/ 8 h 39"/>
                <a:gd name="T20" fmla="*/ 11 w 18"/>
                <a:gd name="T21" fmla="*/ 8 h 39"/>
                <a:gd name="T22" fmla="*/ 15 w 18"/>
                <a:gd name="T23" fmla="*/ 5 h 39"/>
                <a:gd name="T24" fmla="*/ 11 w 18"/>
                <a:gd name="T25" fmla="*/ 6 h 39"/>
                <a:gd name="T26" fmla="*/ 12 w 18"/>
                <a:gd name="T27" fmla="*/ 3 h 39"/>
                <a:gd name="T28" fmla="*/ 8 w 18"/>
                <a:gd name="T29" fmla="*/ 4 h 39"/>
                <a:gd name="T30" fmla="*/ 4 w 18"/>
                <a:gd name="T31" fmla="*/ 0 h 39"/>
                <a:gd name="T32" fmla="*/ 6 w 18"/>
                <a:gd name="T33" fmla="*/ 5 h 39"/>
                <a:gd name="T34" fmla="*/ 3 w 18"/>
                <a:gd name="T35" fmla="*/ 3 h 39"/>
                <a:gd name="T36" fmla="*/ 1 w 18"/>
                <a:gd name="T37" fmla="*/ 0 h 39"/>
                <a:gd name="T38" fmla="*/ 0 w 18"/>
                <a:gd name="T39" fmla="*/ 2 h 39"/>
                <a:gd name="T40" fmla="*/ 0 w 18"/>
                <a:gd name="T41" fmla="*/ 3 h 39"/>
                <a:gd name="T42" fmla="*/ 7 w 18"/>
                <a:gd name="T43" fmla="*/ 8 h 39"/>
                <a:gd name="T44" fmla="*/ 2 w 18"/>
                <a:gd name="T45" fmla="*/ 7 h 39"/>
                <a:gd name="T46" fmla="*/ 6 w 18"/>
                <a:gd name="T47" fmla="*/ 9 h 39"/>
                <a:gd name="T48" fmla="*/ 4 w 18"/>
                <a:gd name="T49" fmla="*/ 16 h 39"/>
                <a:gd name="T50" fmla="*/ 4 w 18"/>
                <a:gd name="T51" fmla="*/ 23 h 39"/>
                <a:gd name="T52" fmla="*/ 2 w 18"/>
                <a:gd name="T53" fmla="*/ 19 h 39"/>
                <a:gd name="T54" fmla="*/ 2 w 18"/>
                <a:gd name="T55" fmla="*/ 27 h 39"/>
                <a:gd name="T56" fmla="*/ 3 w 18"/>
                <a:gd name="T57" fmla="*/ 34 h 39"/>
                <a:gd name="T58" fmla="*/ 1 w 18"/>
                <a:gd name="T59" fmla="*/ 30 h 39"/>
                <a:gd name="T60" fmla="*/ 2 w 18"/>
                <a:gd name="T61" fmla="*/ 36 h 39"/>
                <a:gd name="T62" fmla="*/ 2 w 18"/>
                <a:gd name="T63" fmla="*/ 39 h 39"/>
                <a:gd name="T64" fmla="*/ 4 w 18"/>
                <a:gd name="T65" fmla="*/ 38 h 39"/>
                <a:gd name="T66" fmla="*/ 4 w 18"/>
                <a:gd name="T67" fmla="*/ 33 h 39"/>
                <a:gd name="T68" fmla="*/ 7 w 18"/>
                <a:gd name="T69" fmla="*/ 19 h 39"/>
                <a:gd name="T70" fmla="*/ 9 w 18"/>
                <a:gd name="T71" fmla="*/ 9 h 39"/>
                <a:gd name="T72" fmla="*/ 10 w 18"/>
                <a:gd name="T73" fmla="*/ 11 h 39"/>
                <a:gd name="T74" fmla="*/ 15 w 18"/>
                <a:gd name="T75" fmla="*/ 38 h 39"/>
                <a:gd name="T76" fmla="*/ 18 w 18"/>
                <a:gd name="T7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" h="39">
                  <a:moveTo>
                    <a:pt x="18" y="39"/>
                  </a:moveTo>
                  <a:cubicBezTo>
                    <a:pt x="18" y="38"/>
                    <a:pt x="18" y="36"/>
                    <a:pt x="17" y="35"/>
                  </a:cubicBezTo>
                  <a:cubicBezTo>
                    <a:pt x="16" y="33"/>
                    <a:pt x="16" y="31"/>
                    <a:pt x="16" y="31"/>
                  </a:cubicBezTo>
                  <a:cubicBezTo>
                    <a:pt x="18" y="31"/>
                    <a:pt x="18" y="25"/>
                    <a:pt x="18" y="25"/>
                  </a:cubicBezTo>
                  <a:cubicBezTo>
                    <a:pt x="18" y="25"/>
                    <a:pt x="16" y="28"/>
                    <a:pt x="16" y="27"/>
                  </a:cubicBezTo>
                  <a:cubicBezTo>
                    <a:pt x="15" y="27"/>
                    <a:pt x="15" y="26"/>
                    <a:pt x="16" y="24"/>
                  </a:cubicBezTo>
                  <a:cubicBezTo>
                    <a:pt x="16" y="21"/>
                    <a:pt x="15" y="15"/>
                    <a:pt x="15" y="15"/>
                  </a:cubicBezTo>
                  <a:cubicBezTo>
                    <a:pt x="15" y="17"/>
                    <a:pt x="15" y="21"/>
                    <a:pt x="15" y="21"/>
                  </a:cubicBezTo>
                  <a:cubicBezTo>
                    <a:pt x="15" y="21"/>
                    <a:pt x="13" y="14"/>
                    <a:pt x="13" y="12"/>
                  </a:cubicBezTo>
                  <a:cubicBezTo>
                    <a:pt x="12" y="10"/>
                    <a:pt x="15" y="8"/>
                    <a:pt x="15" y="8"/>
                  </a:cubicBezTo>
                  <a:cubicBezTo>
                    <a:pt x="13" y="10"/>
                    <a:pt x="11" y="8"/>
                    <a:pt x="11" y="8"/>
                  </a:cubicBezTo>
                  <a:cubicBezTo>
                    <a:pt x="12" y="8"/>
                    <a:pt x="15" y="5"/>
                    <a:pt x="15" y="5"/>
                  </a:cubicBezTo>
                  <a:cubicBezTo>
                    <a:pt x="14" y="6"/>
                    <a:pt x="11" y="6"/>
                    <a:pt x="11" y="6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5"/>
                    <a:pt x="9" y="6"/>
                    <a:pt x="8" y="4"/>
                  </a:cubicBezTo>
                  <a:cubicBezTo>
                    <a:pt x="7" y="2"/>
                    <a:pt x="4" y="0"/>
                    <a:pt x="4" y="0"/>
                  </a:cubicBezTo>
                  <a:cubicBezTo>
                    <a:pt x="5" y="1"/>
                    <a:pt x="6" y="5"/>
                    <a:pt x="6" y="5"/>
                  </a:cubicBezTo>
                  <a:cubicBezTo>
                    <a:pt x="6" y="5"/>
                    <a:pt x="6" y="5"/>
                    <a:pt x="3" y="3"/>
                  </a:cubicBezTo>
                  <a:cubicBezTo>
                    <a:pt x="1" y="3"/>
                    <a:pt x="1" y="1"/>
                    <a:pt x="1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8"/>
                    <a:pt x="8" y="7"/>
                    <a:pt x="7" y="8"/>
                  </a:cubicBezTo>
                  <a:cubicBezTo>
                    <a:pt x="6" y="9"/>
                    <a:pt x="2" y="7"/>
                    <a:pt x="2" y="7"/>
                  </a:cubicBezTo>
                  <a:cubicBezTo>
                    <a:pt x="3" y="9"/>
                    <a:pt x="6" y="9"/>
                    <a:pt x="6" y="9"/>
                  </a:cubicBezTo>
                  <a:cubicBezTo>
                    <a:pt x="6" y="9"/>
                    <a:pt x="6" y="12"/>
                    <a:pt x="4" y="16"/>
                  </a:cubicBezTo>
                  <a:cubicBezTo>
                    <a:pt x="2" y="20"/>
                    <a:pt x="4" y="23"/>
                    <a:pt x="4" y="23"/>
                  </a:cubicBezTo>
                  <a:cubicBezTo>
                    <a:pt x="2" y="23"/>
                    <a:pt x="2" y="19"/>
                    <a:pt x="2" y="19"/>
                  </a:cubicBezTo>
                  <a:cubicBezTo>
                    <a:pt x="2" y="19"/>
                    <a:pt x="2" y="25"/>
                    <a:pt x="2" y="27"/>
                  </a:cubicBezTo>
                  <a:cubicBezTo>
                    <a:pt x="1" y="29"/>
                    <a:pt x="3" y="34"/>
                    <a:pt x="3" y="34"/>
                  </a:cubicBezTo>
                  <a:cubicBezTo>
                    <a:pt x="1" y="34"/>
                    <a:pt x="1" y="30"/>
                    <a:pt x="1" y="30"/>
                  </a:cubicBezTo>
                  <a:cubicBezTo>
                    <a:pt x="0" y="30"/>
                    <a:pt x="1" y="34"/>
                    <a:pt x="2" y="36"/>
                  </a:cubicBezTo>
                  <a:cubicBezTo>
                    <a:pt x="2" y="37"/>
                    <a:pt x="2" y="38"/>
                    <a:pt x="2" y="39"/>
                  </a:cubicBezTo>
                  <a:cubicBezTo>
                    <a:pt x="3" y="39"/>
                    <a:pt x="4" y="39"/>
                    <a:pt x="4" y="38"/>
                  </a:cubicBezTo>
                  <a:cubicBezTo>
                    <a:pt x="5" y="37"/>
                    <a:pt x="4" y="33"/>
                    <a:pt x="4" y="33"/>
                  </a:cubicBezTo>
                  <a:cubicBezTo>
                    <a:pt x="4" y="33"/>
                    <a:pt x="6" y="19"/>
                    <a:pt x="7" y="19"/>
                  </a:cubicBezTo>
                  <a:cubicBezTo>
                    <a:pt x="7" y="19"/>
                    <a:pt x="8" y="13"/>
                    <a:pt x="9" y="9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2" y="35"/>
                    <a:pt x="15" y="38"/>
                  </a:cubicBezTo>
                  <a:cubicBezTo>
                    <a:pt x="15" y="38"/>
                    <a:pt x="16" y="39"/>
                    <a:pt x="18" y="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7" name="Freeform 25"/>
            <p:cNvSpPr>
              <a:spLocks/>
            </p:cNvSpPr>
            <p:nvPr/>
          </p:nvSpPr>
          <p:spPr bwMode="auto">
            <a:xfrm>
              <a:off x="1400970" y="3255696"/>
              <a:ext cx="52388" cy="69850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4 h 4"/>
                <a:gd name="T4" fmla="*/ 2 w 3"/>
                <a:gd name="T5" fmla="*/ 2 h 4"/>
                <a:gd name="T6" fmla="*/ 3 w 3"/>
                <a:gd name="T7" fmla="*/ 0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cubicBezTo>
                    <a:pt x="0" y="2"/>
                    <a:pt x="1" y="4"/>
                    <a:pt x="2" y="4"/>
                  </a:cubicBezTo>
                  <a:cubicBezTo>
                    <a:pt x="2" y="4"/>
                    <a:pt x="1" y="3"/>
                    <a:pt x="2" y="2"/>
                  </a:cubicBezTo>
                  <a:cubicBezTo>
                    <a:pt x="2" y="2"/>
                    <a:pt x="3" y="1"/>
                    <a:pt x="3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8" name="Freeform 26"/>
            <p:cNvSpPr>
              <a:spLocks/>
            </p:cNvSpPr>
            <p:nvPr/>
          </p:nvSpPr>
          <p:spPr bwMode="auto">
            <a:xfrm>
              <a:off x="1435895" y="2798496"/>
              <a:ext cx="280988" cy="403225"/>
            </a:xfrm>
            <a:custGeom>
              <a:avLst/>
              <a:gdLst>
                <a:gd name="T0" fmla="*/ 5 w 16"/>
                <a:gd name="T1" fmla="*/ 0 h 23"/>
                <a:gd name="T2" fmla="*/ 7 w 16"/>
                <a:gd name="T3" fmla="*/ 2 h 23"/>
                <a:gd name="T4" fmla="*/ 10 w 16"/>
                <a:gd name="T5" fmla="*/ 1 h 23"/>
                <a:gd name="T6" fmla="*/ 13 w 16"/>
                <a:gd name="T7" fmla="*/ 16 h 23"/>
                <a:gd name="T8" fmla="*/ 16 w 16"/>
                <a:gd name="T9" fmla="*/ 22 h 23"/>
                <a:gd name="T10" fmla="*/ 8 w 16"/>
                <a:gd name="T11" fmla="*/ 23 h 23"/>
                <a:gd name="T12" fmla="*/ 0 w 16"/>
                <a:gd name="T13" fmla="*/ 23 h 23"/>
                <a:gd name="T14" fmla="*/ 0 w 16"/>
                <a:gd name="T15" fmla="*/ 7 h 23"/>
                <a:gd name="T16" fmla="*/ 5 w 1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3">
                  <a:moveTo>
                    <a:pt x="5" y="0"/>
                  </a:moveTo>
                  <a:cubicBezTo>
                    <a:pt x="5" y="0"/>
                    <a:pt x="6" y="2"/>
                    <a:pt x="7" y="2"/>
                  </a:cubicBezTo>
                  <a:cubicBezTo>
                    <a:pt x="7" y="2"/>
                    <a:pt x="9" y="3"/>
                    <a:pt x="10" y="1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7"/>
                    <a:pt x="0" y="7"/>
                    <a:pt x="0" y="7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9" name="Freeform 27"/>
            <p:cNvSpPr>
              <a:spLocks/>
            </p:cNvSpPr>
            <p:nvPr/>
          </p:nvSpPr>
          <p:spPr bwMode="auto">
            <a:xfrm>
              <a:off x="1488282" y="2833421"/>
              <a:ext cx="52388" cy="52388"/>
            </a:xfrm>
            <a:custGeom>
              <a:avLst/>
              <a:gdLst>
                <a:gd name="T0" fmla="*/ 0 w 33"/>
                <a:gd name="T1" fmla="*/ 33 h 33"/>
                <a:gd name="T2" fmla="*/ 33 w 33"/>
                <a:gd name="T3" fmla="*/ 0 h 33"/>
                <a:gd name="T4" fmla="*/ 0 w 33"/>
                <a:gd name="T5" fmla="*/ 33 h 33"/>
                <a:gd name="T6" fmla="*/ 0 w 33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33"/>
                  </a:moveTo>
                  <a:lnTo>
                    <a:pt x="33" y="0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CF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0" name="Freeform 28"/>
            <p:cNvSpPr>
              <a:spLocks/>
            </p:cNvSpPr>
            <p:nvPr/>
          </p:nvSpPr>
          <p:spPr bwMode="auto">
            <a:xfrm>
              <a:off x="1575595" y="2850883"/>
              <a:ext cx="123825" cy="333375"/>
            </a:xfrm>
            <a:custGeom>
              <a:avLst/>
              <a:gdLst>
                <a:gd name="T0" fmla="*/ 0 w 7"/>
                <a:gd name="T1" fmla="*/ 0 h 19"/>
                <a:gd name="T2" fmla="*/ 2 w 7"/>
                <a:gd name="T3" fmla="*/ 2 h 19"/>
                <a:gd name="T4" fmla="*/ 5 w 7"/>
                <a:gd name="T5" fmla="*/ 10 h 19"/>
                <a:gd name="T6" fmla="*/ 7 w 7"/>
                <a:gd name="T7" fmla="*/ 18 h 19"/>
                <a:gd name="T8" fmla="*/ 2 w 7"/>
                <a:gd name="T9" fmla="*/ 17 h 19"/>
                <a:gd name="T10" fmla="*/ 4 w 7"/>
                <a:gd name="T11" fmla="*/ 15 h 19"/>
                <a:gd name="T12" fmla="*/ 2 w 7"/>
                <a:gd name="T13" fmla="*/ 12 h 19"/>
                <a:gd name="T14" fmla="*/ 2 w 7"/>
                <a:gd name="T15" fmla="*/ 10 h 19"/>
                <a:gd name="T16" fmla="*/ 2 w 7"/>
                <a:gd name="T17" fmla="*/ 3 h 19"/>
                <a:gd name="T18" fmla="*/ 0 w 7"/>
                <a:gd name="T1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19">
                  <a:moveTo>
                    <a:pt x="0" y="0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3" y="19"/>
                    <a:pt x="2" y="17"/>
                  </a:cubicBezTo>
                  <a:cubicBezTo>
                    <a:pt x="2" y="17"/>
                    <a:pt x="5" y="18"/>
                    <a:pt x="4" y="15"/>
                  </a:cubicBezTo>
                  <a:cubicBezTo>
                    <a:pt x="4" y="13"/>
                    <a:pt x="2" y="13"/>
                    <a:pt x="2" y="12"/>
                  </a:cubicBezTo>
                  <a:cubicBezTo>
                    <a:pt x="2" y="12"/>
                    <a:pt x="2" y="12"/>
                    <a:pt x="2" y="10"/>
                  </a:cubicBezTo>
                  <a:cubicBezTo>
                    <a:pt x="2" y="8"/>
                    <a:pt x="2" y="3"/>
                    <a:pt x="2" y="3"/>
                  </a:cubicBezTo>
                  <a:cubicBezTo>
                    <a:pt x="2" y="3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CF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1" name="Freeform 29"/>
            <p:cNvSpPr>
              <a:spLocks/>
            </p:cNvSpPr>
            <p:nvPr/>
          </p:nvSpPr>
          <p:spPr bwMode="auto">
            <a:xfrm>
              <a:off x="1331119" y="2798496"/>
              <a:ext cx="174625" cy="509588"/>
            </a:xfrm>
            <a:custGeom>
              <a:avLst/>
              <a:gdLst>
                <a:gd name="T0" fmla="*/ 4 w 10"/>
                <a:gd name="T1" fmla="*/ 29 h 29"/>
                <a:gd name="T2" fmla="*/ 7 w 10"/>
                <a:gd name="T3" fmla="*/ 27 h 29"/>
                <a:gd name="T4" fmla="*/ 10 w 10"/>
                <a:gd name="T5" fmla="*/ 15 h 29"/>
                <a:gd name="T6" fmla="*/ 10 w 10"/>
                <a:gd name="T7" fmla="*/ 0 h 29"/>
                <a:gd name="T8" fmla="*/ 9 w 10"/>
                <a:gd name="T9" fmla="*/ 2 h 29"/>
                <a:gd name="T10" fmla="*/ 2 w 10"/>
                <a:gd name="T11" fmla="*/ 3 h 29"/>
                <a:gd name="T12" fmla="*/ 0 w 10"/>
                <a:gd name="T13" fmla="*/ 16 h 29"/>
                <a:gd name="T14" fmla="*/ 1 w 10"/>
                <a:gd name="T15" fmla="*/ 22 h 29"/>
                <a:gd name="T16" fmla="*/ 4 w 10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9">
                  <a:moveTo>
                    <a:pt x="4" y="29"/>
                  </a:moveTo>
                  <a:cubicBezTo>
                    <a:pt x="4" y="29"/>
                    <a:pt x="5" y="27"/>
                    <a:pt x="7" y="27"/>
                  </a:cubicBezTo>
                  <a:cubicBezTo>
                    <a:pt x="7" y="27"/>
                    <a:pt x="9" y="21"/>
                    <a:pt x="10" y="15"/>
                  </a:cubicBezTo>
                  <a:cubicBezTo>
                    <a:pt x="10" y="10"/>
                    <a:pt x="9" y="2"/>
                    <a:pt x="10" y="0"/>
                  </a:cubicBezTo>
                  <a:cubicBezTo>
                    <a:pt x="10" y="0"/>
                    <a:pt x="10" y="1"/>
                    <a:pt x="9" y="2"/>
                  </a:cubicBezTo>
                  <a:cubicBezTo>
                    <a:pt x="9" y="2"/>
                    <a:pt x="4" y="2"/>
                    <a:pt x="2" y="3"/>
                  </a:cubicBezTo>
                  <a:cubicBezTo>
                    <a:pt x="2" y="3"/>
                    <a:pt x="1" y="8"/>
                    <a:pt x="0" y="16"/>
                  </a:cubicBezTo>
                  <a:cubicBezTo>
                    <a:pt x="0" y="16"/>
                    <a:pt x="1" y="21"/>
                    <a:pt x="1" y="22"/>
                  </a:cubicBezTo>
                  <a:cubicBezTo>
                    <a:pt x="1" y="23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2" name="Freeform 30"/>
            <p:cNvSpPr>
              <a:spLocks/>
            </p:cNvSpPr>
            <p:nvPr/>
          </p:nvSpPr>
          <p:spPr bwMode="auto">
            <a:xfrm>
              <a:off x="1488282" y="3166796"/>
              <a:ext cx="211138" cy="71438"/>
            </a:xfrm>
            <a:custGeom>
              <a:avLst/>
              <a:gdLst>
                <a:gd name="T0" fmla="*/ 11 w 12"/>
                <a:gd name="T1" fmla="*/ 0 h 4"/>
                <a:gd name="T2" fmla="*/ 0 w 12"/>
                <a:gd name="T3" fmla="*/ 2 h 4"/>
                <a:gd name="T4" fmla="*/ 0 w 12"/>
                <a:gd name="T5" fmla="*/ 2 h 4"/>
                <a:gd name="T6" fmla="*/ 12 w 12"/>
                <a:gd name="T7" fmla="*/ 2 h 4"/>
                <a:gd name="T8" fmla="*/ 11 w 1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4">
                  <a:moveTo>
                    <a:pt x="11" y="0"/>
                  </a:moveTo>
                  <a:cubicBezTo>
                    <a:pt x="7" y="2"/>
                    <a:pt x="2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7" y="4"/>
                    <a:pt x="12" y="2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3" name="Freeform 31"/>
            <p:cNvSpPr>
              <a:spLocks/>
            </p:cNvSpPr>
            <p:nvPr/>
          </p:nvSpPr>
          <p:spPr bwMode="auto">
            <a:xfrm>
              <a:off x="1435895" y="2850883"/>
              <a:ext cx="69850" cy="280988"/>
            </a:xfrm>
            <a:custGeom>
              <a:avLst/>
              <a:gdLst>
                <a:gd name="T0" fmla="*/ 3 w 4"/>
                <a:gd name="T1" fmla="*/ 16 h 16"/>
                <a:gd name="T2" fmla="*/ 4 w 4"/>
                <a:gd name="T3" fmla="*/ 12 h 16"/>
                <a:gd name="T4" fmla="*/ 4 w 4"/>
                <a:gd name="T5" fmla="*/ 12 h 16"/>
                <a:gd name="T6" fmla="*/ 1 w 4"/>
                <a:gd name="T7" fmla="*/ 2 h 16"/>
                <a:gd name="T8" fmla="*/ 2 w 4"/>
                <a:gd name="T9" fmla="*/ 1 h 16"/>
                <a:gd name="T10" fmla="*/ 1 w 4"/>
                <a:gd name="T11" fmla="*/ 0 h 16"/>
                <a:gd name="T12" fmla="*/ 1 w 4"/>
                <a:gd name="T13" fmla="*/ 1 h 16"/>
                <a:gd name="T14" fmla="*/ 0 w 4"/>
                <a:gd name="T15" fmla="*/ 2 h 16"/>
                <a:gd name="T16" fmla="*/ 3 w 4"/>
                <a:gd name="T1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6">
                  <a:moveTo>
                    <a:pt x="3" y="16"/>
                  </a:moveTo>
                  <a:cubicBezTo>
                    <a:pt x="3" y="15"/>
                    <a:pt x="4" y="14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8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2" y="8"/>
                    <a:pt x="3" y="13"/>
                    <a:pt x="3" y="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4" name="Freeform 32"/>
            <p:cNvSpPr>
              <a:spLocks/>
            </p:cNvSpPr>
            <p:nvPr/>
          </p:nvSpPr>
          <p:spPr bwMode="auto">
            <a:xfrm>
              <a:off x="1453357" y="2990583"/>
              <a:ext cx="0" cy="19050"/>
            </a:xfrm>
            <a:custGeom>
              <a:avLst/>
              <a:gdLst>
                <a:gd name="T0" fmla="*/ 0 h 1"/>
                <a:gd name="T1" fmla="*/ 1 h 1"/>
                <a:gd name="T2" fmla="*/ 0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5" name="Freeform 33"/>
            <p:cNvSpPr>
              <a:spLocks/>
            </p:cNvSpPr>
            <p:nvPr/>
          </p:nvSpPr>
          <p:spPr bwMode="auto">
            <a:xfrm>
              <a:off x="1348582" y="2885808"/>
              <a:ext cx="122238" cy="369888"/>
            </a:xfrm>
            <a:custGeom>
              <a:avLst/>
              <a:gdLst>
                <a:gd name="T0" fmla="*/ 7 w 7"/>
                <a:gd name="T1" fmla="*/ 20 h 21"/>
                <a:gd name="T2" fmla="*/ 6 w 7"/>
                <a:gd name="T3" fmla="*/ 16 h 21"/>
                <a:gd name="T4" fmla="*/ 6 w 7"/>
                <a:gd name="T5" fmla="*/ 7 h 21"/>
                <a:gd name="T6" fmla="*/ 5 w 7"/>
                <a:gd name="T7" fmla="*/ 13 h 21"/>
                <a:gd name="T8" fmla="*/ 5 w 7"/>
                <a:gd name="T9" fmla="*/ 6 h 21"/>
                <a:gd name="T10" fmla="*/ 5 w 7"/>
                <a:gd name="T11" fmla="*/ 16 h 21"/>
                <a:gd name="T12" fmla="*/ 3 w 7"/>
                <a:gd name="T13" fmla="*/ 10 h 21"/>
                <a:gd name="T14" fmla="*/ 2 w 7"/>
                <a:gd name="T15" fmla="*/ 0 h 21"/>
                <a:gd name="T16" fmla="*/ 2 w 7"/>
                <a:gd name="T17" fmla="*/ 9 h 21"/>
                <a:gd name="T18" fmla="*/ 0 w 7"/>
                <a:gd name="T19" fmla="*/ 7 h 21"/>
                <a:gd name="T20" fmla="*/ 2 w 7"/>
                <a:gd name="T21" fmla="*/ 10 h 21"/>
                <a:gd name="T22" fmla="*/ 1 w 7"/>
                <a:gd name="T23" fmla="*/ 11 h 21"/>
                <a:gd name="T24" fmla="*/ 2 w 7"/>
                <a:gd name="T25" fmla="*/ 11 h 21"/>
                <a:gd name="T26" fmla="*/ 1 w 7"/>
                <a:gd name="T27" fmla="*/ 12 h 21"/>
                <a:gd name="T28" fmla="*/ 3 w 7"/>
                <a:gd name="T29" fmla="*/ 12 h 21"/>
                <a:gd name="T30" fmla="*/ 1 w 7"/>
                <a:gd name="T31" fmla="*/ 13 h 21"/>
                <a:gd name="T32" fmla="*/ 3 w 7"/>
                <a:gd name="T33" fmla="*/ 14 h 21"/>
                <a:gd name="T34" fmla="*/ 6 w 7"/>
                <a:gd name="T35" fmla="*/ 21 h 21"/>
                <a:gd name="T36" fmla="*/ 7 w 7"/>
                <a:gd name="T3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" h="21">
                  <a:moveTo>
                    <a:pt x="7" y="20"/>
                  </a:moveTo>
                  <a:cubicBezTo>
                    <a:pt x="6" y="18"/>
                    <a:pt x="6" y="16"/>
                    <a:pt x="6" y="16"/>
                  </a:cubicBezTo>
                  <a:cubicBezTo>
                    <a:pt x="6" y="13"/>
                    <a:pt x="6" y="9"/>
                    <a:pt x="6" y="7"/>
                  </a:cubicBezTo>
                  <a:cubicBezTo>
                    <a:pt x="6" y="10"/>
                    <a:pt x="5" y="13"/>
                    <a:pt x="5" y="13"/>
                  </a:cubicBezTo>
                  <a:cubicBezTo>
                    <a:pt x="5" y="11"/>
                    <a:pt x="5" y="6"/>
                    <a:pt x="5" y="6"/>
                  </a:cubicBezTo>
                  <a:cubicBezTo>
                    <a:pt x="5" y="6"/>
                    <a:pt x="5" y="16"/>
                    <a:pt x="5" y="16"/>
                  </a:cubicBezTo>
                  <a:cubicBezTo>
                    <a:pt x="3" y="14"/>
                    <a:pt x="3" y="10"/>
                    <a:pt x="3" y="10"/>
                  </a:cubicBezTo>
                  <a:cubicBezTo>
                    <a:pt x="3" y="7"/>
                    <a:pt x="2" y="0"/>
                    <a:pt x="2" y="0"/>
                  </a:cubicBezTo>
                  <a:cubicBezTo>
                    <a:pt x="2" y="0"/>
                    <a:pt x="3" y="8"/>
                    <a:pt x="2" y="9"/>
                  </a:cubicBezTo>
                  <a:cubicBezTo>
                    <a:pt x="1" y="10"/>
                    <a:pt x="0" y="7"/>
                    <a:pt x="0" y="7"/>
                  </a:cubicBezTo>
                  <a:cubicBezTo>
                    <a:pt x="1" y="9"/>
                    <a:pt x="2" y="10"/>
                    <a:pt x="2" y="10"/>
                  </a:cubicBezTo>
                  <a:cubicBezTo>
                    <a:pt x="2" y="10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1" y="12"/>
                    <a:pt x="1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2" y="12"/>
                    <a:pt x="1" y="13"/>
                    <a:pt x="1" y="13"/>
                  </a:cubicBezTo>
                  <a:cubicBezTo>
                    <a:pt x="2" y="13"/>
                    <a:pt x="3" y="14"/>
                    <a:pt x="3" y="14"/>
                  </a:cubicBezTo>
                  <a:cubicBezTo>
                    <a:pt x="3" y="15"/>
                    <a:pt x="5" y="19"/>
                    <a:pt x="6" y="21"/>
                  </a:cubicBezTo>
                  <a:cubicBezTo>
                    <a:pt x="6" y="21"/>
                    <a:pt x="6" y="21"/>
                    <a:pt x="7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6" name="Freeform 34"/>
            <p:cNvSpPr>
              <a:spLocks/>
            </p:cNvSpPr>
            <p:nvPr/>
          </p:nvSpPr>
          <p:spPr bwMode="auto">
            <a:xfrm>
              <a:off x="1610520" y="2815958"/>
              <a:ext cx="473075" cy="544513"/>
            </a:xfrm>
            <a:custGeom>
              <a:avLst/>
              <a:gdLst>
                <a:gd name="T0" fmla="*/ 0 w 27"/>
                <a:gd name="T1" fmla="*/ 1 h 31"/>
                <a:gd name="T2" fmla="*/ 0 w 27"/>
                <a:gd name="T3" fmla="*/ 13 h 31"/>
                <a:gd name="T4" fmla="*/ 10 w 27"/>
                <a:gd name="T5" fmla="*/ 31 h 31"/>
                <a:gd name="T6" fmla="*/ 11 w 27"/>
                <a:gd name="T7" fmla="*/ 30 h 31"/>
                <a:gd name="T8" fmla="*/ 9 w 27"/>
                <a:gd name="T9" fmla="*/ 15 h 31"/>
                <a:gd name="T10" fmla="*/ 8 w 27"/>
                <a:gd name="T11" fmla="*/ 9 h 31"/>
                <a:gd name="T12" fmla="*/ 13 w 27"/>
                <a:gd name="T13" fmla="*/ 9 h 31"/>
                <a:gd name="T14" fmla="*/ 14 w 27"/>
                <a:gd name="T15" fmla="*/ 10 h 31"/>
                <a:gd name="T16" fmla="*/ 19 w 27"/>
                <a:gd name="T17" fmla="*/ 9 h 31"/>
                <a:gd name="T18" fmla="*/ 27 w 27"/>
                <a:gd name="T19" fmla="*/ 7 h 31"/>
                <a:gd name="T20" fmla="*/ 26 w 27"/>
                <a:gd name="T21" fmla="*/ 3 h 31"/>
                <a:gd name="T22" fmla="*/ 15 w 27"/>
                <a:gd name="T23" fmla="*/ 4 h 31"/>
                <a:gd name="T24" fmla="*/ 11 w 27"/>
                <a:gd name="T25" fmla="*/ 4 h 31"/>
                <a:gd name="T26" fmla="*/ 9 w 27"/>
                <a:gd name="T27" fmla="*/ 4 h 31"/>
                <a:gd name="T28" fmla="*/ 9 w 27"/>
                <a:gd name="T29" fmla="*/ 3 h 31"/>
                <a:gd name="T30" fmla="*/ 7 w 27"/>
                <a:gd name="T31" fmla="*/ 3 h 31"/>
                <a:gd name="T32" fmla="*/ 7 w 27"/>
                <a:gd name="T33" fmla="*/ 1 h 31"/>
                <a:gd name="T34" fmla="*/ 3 w 27"/>
                <a:gd name="T35" fmla="*/ 0 h 31"/>
                <a:gd name="T36" fmla="*/ 1 w 27"/>
                <a:gd name="T37" fmla="*/ 0 h 31"/>
                <a:gd name="T38" fmla="*/ 0 w 27"/>
                <a:gd name="T39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" h="31">
                  <a:moveTo>
                    <a:pt x="0" y="1"/>
                  </a:moveTo>
                  <a:cubicBezTo>
                    <a:pt x="0" y="1"/>
                    <a:pt x="0" y="9"/>
                    <a:pt x="0" y="13"/>
                  </a:cubicBezTo>
                  <a:cubicBezTo>
                    <a:pt x="0" y="13"/>
                    <a:pt x="5" y="29"/>
                    <a:pt x="10" y="31"/>
                  </a:cubicBezTo>
                  <a:cubicBezTo>
                    <a:pt x="10" y="31"/>
                    <a:pt x="11" y="30"/>
                    <a:pt x="11" y="30"/>
                  </a:cubicBezTo>
                  <a:cubicBezTo>
                    <a:pt x="12" y="29"/>
                    <a:pt x="9" y="16"/>
                    <a:pt x="9" y="15"/>
                  </a:cubicBezTo>
                  <a:cubicBezTo>
                    <a:pt x="9" y="14"/>
                    <a:pt x="8" y="9"/>
                    <a:pt x="8" y="9"/>
                  </a:cubicBezTo>
                  <a:cubicBezTo>
                    <a:pt x="8" y="9"/>
                    <a:pt x="12" y="9"/>
                    <a:pt x="13" y="9"/>
                  </a:cubicBezTo>
                  <a:cubicBezTo>
                    <a:pt x="13" y="9"/>
                    <a:pt x="13" y="10"/>
                    <a:pt x="14" y="10"/>
                  </a:cubicBezTo>
                  <a:cubicBezTo>
                    <a:pt x="15" y="10"/>
                    <a:pt x="19" y="9"/>
                    <a:pt x="19" y="9"/>
                  </a:cubicBezTo>
                  <a:cubicBezTo>
                    <a:pt x="20" y="9"/>
                    <a:pt x="27" y="8"/>
                    <a:pt x="27" y="7"/>
                  </a:cubicBezTo>
                  <a:cubicBezTo>
                    <a:pt x="27" y="7"/>
                    <a:pt x="26" y="4"/>
                    <a:pt x="26" y="3"/>
                  </a:cubicBezTo>
                  <a:cubicBezTo>
                    <a:pt x="26" y="3"/>
                    <a:pt x="17" y="4"/>
                    <a:pt x="15" y="4"/>
                  </a:cubicBezTo>
                  <a:cubicBezTo>
                    <a:pt x="15" y="4"/>
                    <a:pt x="11" y="4"/>
                    <a:pt x="11" y="4"/>
                  </a:cubicBezTo>
                  <a:cubicBezTo>
                    <a:pt x="11" y="4"/>
                    <a:pt x="9" y="4"/>
                    <a:pt x="9" y="4"/>
                  </a:cubicBezTo>
                  <a:cubicBezTo>
                    <a:pt x="9" y="4"/>
                    <a:pt x="9" y="3"/>
                    <a:pt x="9" y="3"/>
                  </a:cubicBezTo>
                  <a:cubicBezTo>
                    <a:pt x="8" y="3"/>
                    <a:pt x="7" y="3"/>
                    <a:pt x="7" y="3"/>
                  </a:cubicBezTo>
                  <a:cubicBezTo>
                    <a:pt x="7" y="3"/>
                    <a:pt x="8" y="1"/>
                    <a:pt x="7" y="1"/>
                  </a:cubicBezTo>
                  <a:cubicBezTo>
                    <a:pt x="6" y="0"/>
                    <a:pt x="3" y="1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7" name="Freeform 35"/>
            <p:cNvSpPr>
              <a:spLocks/>
            </p:cNvSpPr>
            <p:nvPr/>
          </p:nvSpPr>
          <p:spPr bwMode="auto">
            <a:xfrm>
              <a:off x="1610520" y="2815958"/>
              <a:ext cx="455613" cy="509588"/>
            </a:xfrm>
            <a:custGeom>
              <a:avLst/>
              <a:gdLst>
                <a:gd name="T0" fmla="*/ 26 w 26"/>
                <a:gd name="T1" fmla="*/ 4 h 29"/>
                <a:gd name="T2" fmla="*/ 15 w 26"/>
                <a:gd name="T3" fmla="*/ 5 h 29"/>
                <a:gd name="T4" fmla="*/ 11 w 26"/>
                <a:gd name="T5" fmla="*/ 7 h 29"/>
                <a:gd name="T6" fmla="*/ 13 w 26"/>
                <a:gd name="T7" fmla="*/ 5 h 29"/>
                <a:gd name="T8" fmla="*/ 10 w 26"/>
                <a:gd name="T9" fmla="*/ 7 h 29"/>
                <a:gd name="T10" fmla="*/ 12 w 26"/>
                <a:gd name="T11" fmla="*/ 5 h 29"/>
                <a:gd name="T12" fmla="*/ 9 w 26"/>
                <a:gd name="T13" fmla="*/ 7 h 29"/>
                <a:gd name="T14" fmla="*/ 10 w 26"/>
                <a:gd name="T15" fmla="*/ 5 h 29"/>
                <a:gd name="T16" fmla="*/ 10 w 26"/>
                <a:gd name="T17" fmla="*/ 4 h 29"/>
                <a:gd name="T18" fmla="*/ 9 w 26"/>
                <a:gd name="T19" fmla="*/ 4 h 29"/>
                <a:gd name="T20" fmla="*/ 8 w 26"/>
                <a:gd name="T21" fmla="*/ 7 h 29"/>
                <a:gd name="T22" fmla="*/ 8 w 26"/>
                <a:gd name="T23" fmla="*/ 4 h 29"/>
                <a:gd name="T24" fmla="*/ 7 w 26"/>
                <a:gd name="T25" fmla="*/ 5 h 29"/>
                <a:gd name="T26" fmla="*/ 7 w 26"/>
                <a:gd name="T27" fmla="*/ 6 h 29"/>
                <a:gd name="T28" fmla="*/ 7 w 26"/>
                <a:gd name="T29" fmla="*/ 1 h 29"/>
                <a:gd name="T30" fmla="*/ 7 w 26"/>
                <a:gd name="T31" fmla="*/ 1 h 29"/>
                <a:gd name="T32" fmla="*/ 5 w 26"/>
                <a:gd name="T33" fmla="*/ 0 h 29"/>
                <a:gd name="T34" fmla="*/ 5 w 26"/>
                <a:gd name="T35" fmla="*/ 1 h 29"/>
                <a:gd name="T36" fmla="*/ 3 w 26"/>
                <a:gd name="T37" fmla="*/ 1 h 29"/>
                <a:gd name="T38" fmla="*/ 4 w 26"/>
                <a:gd name="T39" fmla="*/ 2 h 29"/>
                <a:gd name="T40" fmla="*/ 0 w 26"/>
                <a:gd name="T41" fmla="*/ 0 h 29"/>
                <a:gd name="T42" fmla="*/ 0 w 26"/>
                <a:gd name="T43" fmla="*/ 1 h 29"/>
                <a:gd name="T44" fmla="*/ 0 w 26"/>
                <a:gd name="T45" fmla="*/ 1 h 29"/>
                <a:gd name="T46" fmla="*/ 2 w 26"/>
                <a:gd name="T47" fmla="*/ 2 h 29"/>
                <a:gd name="T48" fmla="*/ 0 w 26"/>
                <a:gd name="T49" fmla="*/ 8 h 29"/>
                <a:gd name="T50" fmla="*/ 0 w 26"/>
                <a:gd name="T51" fmla="*/ 12 h 29"/>
                <a:gd name="T52" fmla="*/ 0 w 26"/>
                <a:gd name="T53" fmla="*/ 13 h 29"/>
                <a:gd name="T54" fmla="*/ 1 w 26"/>
                <a:gd name="T55" fmla="*/ 15 h 29"/>
                <a:gd name="T56" fmla="*/ 2 w 26"/>
                <a:gd name="T57" fmla="*/ 8 h 29"/>
                <a:gd name="T58" fmla="*/ 3 w 26"/>
                <a:gd name="T59" fmla="*/ 3 h 29"/>
                <a:gd name="T60" fmla="*/ 2 w 26"/>
                <a:gd name="T61" fmla="*/ 9 h 29"/>
                <a:gd name="T62" fmla="*/ 3 w 26"/>
                <a:gd name="T63" fmla="*/ 15 h 29"/>
                <a:gd name="T64" fmla="*/ 7 w 26"/>
                <a:gd name="T65" fmla="*/ 26 h 29"/>
                <a:gd name="T66" fmla="*/ 10 w 26"/>
                <a:gd name="T67" fmla="*/ 29 h 29"/>
                <a:gd name="T68" fmla="*/ 8 w 26"/>
                <a:gd name="T69" fmla="*/ 18 h 29"/>
                <a:gd name="T70" fmla="*/ 8 w 26"/>
                <a:gd name="T71" fmla="*/ 8 h 29"/>
                <a:gd name="T72" fmla="*/ 11 w 26"/>
                <a:gd name="T73" fmla="*/ 8 h 29"/>
                <a:gd name="T74" fmla="*/ 15 w 26"/>
                <a:gd name="T75" fmla="*/ 8 h 29"/>
                <a:gd name="T76" fmla="*/ 14 w 26"/>
                <a:gd name="T77" fmla="*/ 8 h 29"/>
                <a:gd name="T78" fmla="*/ 18 w 26"/>
                <a:gd name="T79" fmla="*/ 8 h 29"/>
                <a:gd name="T80" fmla="*/ 26 w 26"/>
                <a:gd name="T81" fmla="*/ 7 h 29"/>
                <a:gd name="T82" fmla="*/ 26 w 26"/>
                <a:gd name="T83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" h="29">
                  <a:moveTo>
                    <a:pt x="26" y="4"/>
                  </a:moveTo>
                  <a:cubicBezTo>
                    <a:pt x="25" y="3"/>
                    <a:pt x="15" y="5"/>
                    <a:pt x="15" y="5"/>
                  </a:cubicBezTo>
                  <a:cubicBezTo>
                    <a:pt x="15" y="5"/>
                    <a:pt x="12" y="8"/>
                    <a:pt x="11" y="7"/>
                  </a:cubicBezTo>
                  <a:cubicBezTo>
                    <a:pt x="11" y="7"/>
                    <a:pt x="14" y="6"/>
                    <a:pt x="13" y="5"/>
                  </a:cubicBezTo>
                  <a:cubicBezTo>
                    <a:pt x="13" y="4"/>
                    <a:pt x="10" y="7"/>
                    <a:pt x="10" y="7"/>
                  </a:cubicBezTo>
                  <a:cubicBezTo>
                    <a:pt x="10" y="7"/>
                    <a:pt x="10" y="5"/>
                    <a:pt x="12" y="5"/>
                  </a:cubicBezTo>
                  <a:cubicBezTo>
                    <a:pt x="12" y="5"/>
                    <a:pt x="10" y="4"/>
                    <a:pt x="9" y="7"/>
                  </a:cubicBezTo>
                  <a:cubicBezTo>
                    <a:pt x="9" y="7"/>
                    <a:pt x="9" y="6"/>
                    <a:pt x="10" y="5"/>
                  </a:cubicBezTo>
                  <a:cubicBezTo>
                    <a:pt x="10" y="5"/>
                    <a:pt x="10" y="5"/>
                    <a:pt x="10" y="4"/>
                  </a:cubicBezTo>
                  <a:cubicBezTo>
                    <a:pt x="11" y="4"/>
                    <a:pt x="10" y="4"/>
                    <a:pt x="9" y="4"/>
                  </a:cubicBezTo>
                  <a:cubicBezTo>
                    <a:pt x="8" y="5"/>
                    <a:pt x="8" y="7"/>
                    <a:pt x="8" y="7"/>
                  </a:cubicBezTo>
                  <a:cubicBezTo>
                    <a:pt x="8" y="7"/>
                    <a:pt x="8" y="4"/>
                    <a:pt x="8" y="4"/>
                  </a:cubicBezTo>
                  <a:cubicBezTo>
                    <a:pt x="8" y="4"/>
                    <a:pt x="7" y="3"/>
                    <a:pt x="7" y="5"/>
                  </a:cubicBezTo>
                  <a:cubicBezTo>
                    <a:pt x="7" y="5"/>
                    <a:pt x="7" y="5"/>
                    <a:pt x="7" y="6"/>
                  </a:cubicBezTo>
                  <a:cubicBezTo>
                    <a:pt x="7" y="8"/>
                    <a:pt x="5" y="2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0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3" y="1"/>
                    <a:pt x="3" y="1"/>
                  </a:cubicBezTo>
                  <a:cubicBezTo>
                    <a:pt x="3" y="1"/>
                    <a:pt x="4" y="2"/>
                    <a:pt x="4" y="2"/>
                  </a:cubicBezTo>
                  <a:cubicBezTo>
                    <a:pt x="4" y="2"/>
                    <a:pt x="1" y="1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2"/>
                    <a:pt x="2" y="2"/>
                  </a:cubicBezTo>
                  <a:cubicBezTo>
                    <a:pt x="2" y="3"/>
                    <a:pt x="0" y="4"/>
                    <a:pt x="0" y="8"/>
                  </a:cubicBezTo>
                  <a:cubicBezTo>
                    <a:pt x="1" y="9"/>
                    <a:pt x="0" y="11"/>
                    <a:pt x="0" y="12"/>
                  </a:cubicBezTo>
                  <a:cubicBezTo>
                    <a:pt x="0" y="12"/>
                    <a:pt x="0" y="13"/>
                    <a:pt x="0" y="13"/>
                  </a:cubicBezTo>
                  <a:cubicBezTo>
                    <a:pt x="0" y="13"/>
                    <a:pt x="1" y="14"/>
                    <a:pt x="1" y="15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15"/>
                    <a:pt x="3" y="15"/>
                  </a:cubicBezTo>
                  <a:cubicBezTo>
                    <a:pt x="3" y="15"/>
                    <a:pt x="7" y="26"/>
                    <a:pt x="7" y="26"/>
                  </a:cubicBezTo>
                  <a:cubicBezTo>
                    <a:pt x="7" y="26"/>
                    <a:pt x="10" y="29"/>
                    <a:pt x="10" y="29"/>
                  </a:cubicBezTo>
                  <a:cubicBezTo>
                    <a:pt x="10" y="29"/>
                    <a:pt x="8" y="19"/>
                    <a:pt x="8" y="18"/>
                  </a:cubicBezTo>
                  <a:cubicBezTo>
                    <a:pt x="8" y="17"/>
                    <a:pt x="8" y="8"/>
                    <a:pt x="8" y="8"/>
                  </a:cubicBezTo>
                  <a:cubicBezTo>
                    <a:pt x="8" y="8"/>
                    <a:pt x="11" y="8"/>
                    <a:pt x="11" y="8"/>
                  </a:cubicBezTo>
                  <a:cubicBezTo>
                    <a:pt x="12" y="8"/>
                    <a:pt x="14" y="8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ubicBezTo>
                    <a:pt x="15" y="9"/>
                    <a:pt x="17" y="8"/>
                    <a:pt x="18" y="8"/>
                  </a:cubicBezTo>
                  <a:cubicBezTo>
                    <a:pt x="19" y="8"/>
                    <a:pt x="26" y="7"/>
                    <a:pt x="26" y="7"/>
                  </a:cubicBezTo>
                  <a:cubicBezTo>
                    <a:pt x="26" y="7"/>
                    <a:pt x="26" y="4"/>
                    <a:pt x="26" y="4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8" name="Freeform 36"/>
            <p:cNvSpPr>
              <a:spLocks/>
            </p:cNvSpPr>
            <p:nvPr/>
          </p:nvSpPr>
          <p:spPr bwMode="auto">
            <a:xfrm>
              <a:off x="1505745" y="2833421"/>
              <a:ext cx="87313" cy="333375"/>
            </a:xfrm>
            <a:custGeom>
              <a:avLst/>
              <a:gdLst>
                <a:gd name="T0" fmla="*/ 0 w 5"/>
                <a:gd name="T1" fmla="*/ 17 h 19"/>
                <a:gd name="T2" fmla="*/ 3 w 5"/>
                <a:gd name="T3" fmla="*/ 19 h 19"/>
                <a:gd name="T4" fmla="*/ 5 w 5"/>
                <a:gd name="T5" fmla="*/ 16 h 19"/>
                <a:gd name="T6" fmla="*/ 4 w 5"/>
                <a:gd name="T7" fmla="*/ 4 h 19"/>
                <a:gd name="T8" fmla="*/ 3 w 5"/>
                <a:gd name="T9" fmla="*/ 2 h 19"/>
                <a:gd name="T10" fmla="*/ 4 w 5"/>
                <a:gd name="T11" fmla="*/ 1 h 19"/>
                <a:gd name="T12" fmla="*/ 3 w 5"/>
                <a:gd name="T13" fmla="*/ 0 h 19"/>
                <a:gd name="T14" fmla="*/ 2 w 5"/>
                <a:gd name="T15" fmla="*/ 2 h 19"/>
                <a:gd name="T16" fmla="*/ 1 w 5"/>
                <a:gd name="T17" fmla="*/ 3 h 19"/>
                <a:gd name="T18" fmla="*/ 0 w 5"/>
                <a:gd name="T19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19">
                  <a:moveTo>
                    <a:pt x="0" y="17"/>
                  </a:moveTo>
                  <a:cubicBezTo>
                    <a:pt x="3" y="19"/>
                    <a:pt x="3" y="19"/>
                    <a:pt x="3" y="19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4" y="4"/>
                    <a:pt x="4" y="4"/>
                  </a:cubicBezTo>
                  <a:cubicBezTo>
                    <a:pt x="4" y="3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3" y="0"/>
                    <a:pt x="3" y="0"/>
                  </a:cubicBezTo>
                  <a:cubicBezTo>
                    <a:pt x="2" y="0"/>
                    <a:pt x="2" y="2"/>
                    <a:pt x="2" y="2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69" name="矩形 468"/>
          <p:cNvSpPr/>
          <p:nvPr/>
        </p:nvSpPr>
        <p:spPr>
          <a:xfrm>
            <a:off x="7769673" y="2074280"/>
            <a:ext cx="45719" cy="119824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0" name="矩形 469"/>
          <p:cNvSpPr/>
          <p:nvPr/>
        </p:nvSpPr>
        <p:spPr>
          <a:xfrm>
            <a:off x="6100062" y="1998496"/>
            <a:ext cx="1650488" cy="1302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通过整合的商圈数据，配合智能化的设备，对商圈形成智能化的管理。</a:t>
            </a:r>
            <a:endParaRPr lang="en-US" altLang="zh-CN" sz="1000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数据沉淀后可以通过数据的分析加强商圈的运营能力。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71" name="椭圆 470"/>
          <p:cNvSpPr/>
          <p:nvPr/>
        </p:nvSpPr>
        <p:spPr>
          <a:xfrm>
            <a:off x="7750550" y="3122093"/>
            <a:ext cx="781890" cy="150433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62000"/>
                </a:schemeClr>
              </a:gs>
              <a:gs pos="10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72" name="组合 471"/>
          <p:cNvGrpSpPr/>
          <p:nvPr/>
        </p:nvGrpSpPr>
        <p:grpSpPr>
          <a:xfrm>
            <a:off x="7805976" y="2427734"/>
            <a:ext cx="480958" cy="788987"/>
            <a:chOff x="6977063" y="2655888"/>
            <a:chExt cx="847725" cy="1390649"/>
          </a:xfrm>
        </p:grpSpPr>
        <p:sp>
          <p:nvSpPr>
            <p:cNvPr id="473" name="Freeform 41"/>
            <p:cNvSpPr>
              <a:spLocks/>
            </p:cNvSpPr>
            <p:nvPr/>
          </p:nvSpPr>
          <p:spPr bwMode="auto">
            <a:xfrm>
              <a:off x="7535863" y="2825750"/>
              <a:ext cx="101600" cy="84137"/>
            </a:xfrm>
            <a:custGeom>
              <a:avLst/>
              <a:gdLst>
                <a:gd name="T0" fmla="*/ 4 w 6"/>
                <a:gd name="T1" fmla="*/ 5 h 5"/>
                <a:gd name="T2" fmla="*/ 3 w 6"/>
                <a:gd name="T3" fmla="*/ 5 h 5"/>
                <a:gd name="T4" fmla="*/ 1 w 6"/>
                <a:gd name="T5" fmla="*/ 4 h 5"/>
                <a:gd name="T6" fmla="*/ 0 w 6"/>
                <a:gd name="T7" fmla="*/ 4 h 5"/>
                <a:gd name="T8" fmla="*/ 0 w 6"/>
                <a:gd name="T9" fmla="*/ 1 h 5"/>
                <a:gd name="T10" fmla="*/ 5 w 6"/>
                <a:gd name="T11" fmla="*/ 0 h 5"/>
                <a:gd name="T12" fmla="*/ 6 w 6"/>
                <a:gd name="T13" fmla="*/ 2 h 5"/>
                <a:gd name="T14" fmla="*/ 4 w 6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5">
                  <a:moveTo>
                    <a:pt x="4" y="5"/>
                  </a:moveTo>
                  <a:cubicBezTo>
                    <a:pt x="4" y="5"/>
                    <a:pt x="3" y="4"/>
                    <a:pt x="3" y="5"/>
                  </a:cubicBezTo>
                  <a:cubicBezTo>
                    <a:pt x="3" y="5"/>
                    <a:pt x="1" y="5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3" y="3"/>
                    <a:pt x="5" y="0"/>
                  </a:cubicBezTo>
                  <a:cubicBezTo>
                    <a:pt x="5" y="0"/>
                    <a:pt x="5" y="1"/>
                    <a:pt x="6" y="2"/>
                  </a:cubicBezTo>
                  <a:cubicBezTo>
                    <a:pt x="6" y="2"/>
                    <a:pt x="5" y="4"/>
                    <a:pt x="4" y="5"/>
                  </a:cubicBezTo>
                  <a:close/>
                </a:path>
              </a:pathLst>
            </a:custGeom>
            <a:solidFill>
              <a:srgbClr val="D69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4" name="Freeform 42"/>
            <p:cNvSpPr>
              <a:spLocks/>
            </p:cNvSpPr>
            <p:nvPr/>
          </p:nvSpPr>
          <p:spPr bwMode="auto">
            <a:xfrm>
              <a:off x="7502525" y="2673350"/>
              <a:ext cx="134938" cy="203200"/>
            </a:xfrm>
            <a:custGeom>
              <a:avLst/>
              <a:gdLst>
                <a:gd name="T0" fmla="*/ 8 w 8"/>
                <a:gd name="T1" fmla="*/ 5 h 12"/>
                <a:gd name="T2" fmla="*/ 8 w 8"/>
                <a:gd name="T3" fmla="*/ 6 h 12"/>
                <a:gd name="T4" fmla="*/ 8 w 8"/>
                <a:gd name="T5" fmla="*/ 7 h 12"/>
                <a:gd name="T6" fmla="*/ 8 w 8"/>
                <a:gd name="T7" fmla="*/ 8 h 12"/>
                <a:gd name="T8" fmla="*/ 8 w 8"/>
                <a:gd name="T9" fmla="*/ 9 h 12"/>
                <a:gd name="T10" fmla="*/ 6 w 8"/>
                <a:gd name="T11" fmla="*/ 12 h 12"/>
                <a:gd name="T12" fmla="*/ 4 w 8"/>
                <a:gd name="T13" fmla="*/ 12 h 12"/>
                <a:gd name="T14" fmla="*/ 1 w 8"/>
                <a:gd name="T15" fmla="*/ 9 h 12"/>
                <a:gd name="T16" fmla="*/ 1 w 8"/>
                <a:gd name="T17" fmla="*/ 8 h 12"/>
                <a:gd name="T18" fmla="*/ 1 w 8"/>
                <a:gd name="T19" fmla="*/ 8 h 12"/>
                <a:gd name="T20" fmla="*/ 0 w 8"/>
                <a:gd name="T21" fmla="*/ 7 h 12"/>
                <a:gd name="T22" fmla="*/ 0 w 8"/>
                <a:gd name="T23" fmla="*/ 6 h 12"/>
                <a:gd name="T24" fmla="*/ 0 w 8"/>
                <a:gd name="T25" fmla="*/ 4 h 12"/>
                <a:gd name="T26" fmla="*/ 3 w 8"/>
                <a:gd name="T27" fmla="*/ 1 h 12"/>
                <a:gd name="T28" fmla="*/ 8 w 8"/>
                <a:gd name="T29" fmla="*/ 3 h 12"/>
                <a:gd name="T30" fmla="*/ 8 w 8"/>
                <a:gd name="T31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" h="12">
                  <a:moveTo>
                    <a:pt x="8" y="5"/>
                  </a:moveTo>
                  <a:cubicBezTo>
                    <a:pt x="8" y="5"/>
                    <a:pt x="8" y="6"/>
                    <a:pt x="8" y="6"/>
                  </a:cubicBezTo>
                  <a:cubicBezTo>
                    <a:pt x="8" y="6"/>
                    <a:pt x="8" y="7"/>
                    <a:pt x="8" y="7"/>
                  </a:cubicBezTo>
                  <a:cubicBezTo>
                    <a:pt x="8" y="7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9"/>
                    <a:pt x="7" y="11"/>
                    <a:pt x="6" y="12"/>
                  </a:cubicBezTo>
                  <a:cubicBezTo>
                    <a:pt x="5" y="12"/>
                    <a:pt x="4" y="12"/>
                    <a:pt x="4" y="12"/>
                  </a:cubicBezTo>
                  <a:cubicBezTo>
                    <a:pt x="3" y="11"/>
                    <a:pt x="2" y="10"/>
                    <a:pt x="1" y="9"/>
                  </a:cubicBezTo>
                  <a:cubicBezTo>
                    <a:pt x="1" y="9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0" y="6"/>
                    <a:pt x="0" y="4"/>
                    <a:pt x="0" y="4"/>
                  </a:cubicBezTo>
                  <a:cubicBezTo>
                    <a:pt x="0" y="4"/>
                    <a:pt x="1" y="1"/>
                    <a:pt x="3" y="1"/>
                  </a:cubicBezTo>
                  <a:cubicBezTo>
                    <a:pt x="6" y="0"/>
                    <a:pt x="7" y="2"/>
                    <a:pt x="8" y="3"/>
                  </a:cubicBezTo>
                  <a:cubicBezTo>
                    <a:pt x="8" y="3"/>
                    <a:pt x="8" y="4"/>
                    <a:pt x="8" y="5"/>
                  </a:cubicBezTo>
                  <a:close/>
                </a:path>
              </a:pathLst>
            </a:custGeom>
            <a:solidFill>
              <a:srgbClr val="F2C2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5" name="Freeform 43"/>
            <p:cNvSpPr>
              <a:spLocks/>
            </p:cNvSpPr>
            <p:nvPr/>
          </p:nvSpPr>
          <p:spPr bwMode="auto">
            <a:xfrm>
              <a:off x="7502525" y="2690813"/>
              <a:ext cx="134938" cy="185737"/>
            </a:xfrm>
            <a:custGeom>
              <a:avLst/>
              <a:gdLst>
                <a:gd name="T0" fmla="*/ 0 w 8"/>
                <a:gd name="T1" fmla="*/ 5 h 11"/>
                <a:gd name="T2" fmla="*/ 0 w 8"/>
                <a:gd name="T3" fmla="*/ 3 h 11"/>
                <a:gd name="T4" fmla="*/ 1 w 8"/>
                <a:gd name="T5" fmla="*/ 0 h 11"/>
                <a:gd name="T6" fmla="*/ 2 w 8"/>
                <a:gd name="T7" fmla="*/ 1 h 11"/>
                <a:gd name="T8" fmla="*/ 2 w 8"/>
                <a:gd name="T9" fmla="*/ 4 h 11"/>
                <a:gd name="T10" fmla="*/ 2 w 8"/>
                <a:gd name="T11" fmla="*/ 6 h 11"/>
                <a:gd name="T12" fmla="*/ 2 w 8"/>
                <a:gd name="T13" fmla="*/ 7 h 11"/>
                <a:gd name="T14" fmla="*/ 4 w 8"/>
                <a:gd name="T15" fmla="*/ 9 h 11"/>
                <a:gd name="T16" fmla="*/ 4 w 8"/>
                <a:gd name="T17" fmla="*/ 10 h 11"/>
                <a:gd name="T18" fmla="*/ 6 w 8"/>
                <a:gd name="T19" fmla="*/ 10 h 11"/>
                <a:gd name="T20" fmla="*/ 7 w 8"/>
                <a:gd name="T21" fmla="*/ 8 h 11"/>
                <a:gd name="T22" fmla="*/ 7 w 8"/>
                <a:gd name="T23" fmla="*/ 7 h 11"/>
                <a:gd name="T24" fmla="*/ 7 w 8"/>
                <a:gd name="T25" fmla="*/ 7 h 11"/>
                <a:gd name="T26" fmla="*/ 7 w 8"/>
                <a:gd name="T27" fmla="*/ 5 h 11"/>
                <a:gd name="T28" fmla="*/ 6 w 8"/>
                <a:gd name="T29" fmla="*/ 4 h 11"/>
                <a:gd name="T30" fmla="*/ 6 w 8"/>
                <a:gd name="T31" fmla="*/ 3 h 11"/>
                <a:gd name="T32" fmla="*/ 6 w 8"/>
                <a:gd name="T33" fmla="*/ 1 h 11"/>
                <a:gd name="T34" fmla="*/ 6 w 8"/>
                <a:gd name="T35" fmla="*/ 0 h 11"/>
                <a:gd name="T36" fmla="*/ 8 w 8"/>
                <a:gd name="T37" fmla="*/ 2 h 11"/>
                <a:gd name="T38" fmla="*/ 8 w 8"/>
                <a:gd name="T39" fmla="*/ 4 h 11"/>
                <a:gd name="T40" fmla="*/ 8 w 8"/>
                <a:gd name="T41" fmla="*/ 5 h 11"/>
                <a:gd name="T42" fmla="*/ 8 w 8"/>
                <a:gd name="T43" fmla="*/ 6 h 11"/>
                <a:gd name="T44" fmla="*/ 8 w 8"/>
                <a:gd name="T45" fmla="*/ 7 h 11"/>
                <a:gd name="T46" fmla="*/ 8 w 8"/>
                <a:gd name="T47" fmla="*/ 8 h 11"/>
                <a:gd name="T48" fmla="*/ 6 w 8"/>
                <a:gd name="T49" fmla="*/ 11 h 11"/>
                <a:gd name="T50" fmla="*/ 4 w 8"/>
                <a:gd name="T51" fmla="*/ 11 h 11"/>
                <a:gd name="T52" fmla="*/ 1 w 8"/>
                <a:gd name="T53" fmla="*/ 8 h 11"/>
                <a:gd name="T54" fmla="*/ 1 w 8"/>
                <a:gd name="T55" fmla="*/ 7 h 11"/>
                <a:gd name="T56" fmla="*/ 1 w 8"/>
                <a:gd name="T57" fmla="*/ 7 h 11"/>
                <a:gd name="T58" fmla="*/ 0 w 8"/>
                <a:gd name="T59" fmla="*/ 6 h 11"/>
                <a:gd name="T60" fmla="*/ 0 w 8"/>
                <a:gd name="T61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" h="11">
                  <a:moveTo>
                    <a:pt x="0" y="5"/>
                  </a:moveTo>
                  <a:cubicBezTo>
                    <a:pt x="0" y="5"/>
                    <a:pt x="0" y="3"/>
                    <a:pt x="0" y="3"/>
                  </a:cubicBezTo>
                  <a:cubicBezTo>
                    <a:pt x="0" y="3"/>
                    <a:pt x="0" y="1"/>
                    <a:pt x="1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4"/>
                    <a:pt x="2" y="4"/>
                  </a:cubicBezTo>
                  <a:cubicBezTo>
                    <a:pt x="2" y="4"/>
                    <a:pt x="2" y="5"/>
                    <a:pt x="2" y="6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2" y="8"/>
                    <a:pt x="2" y="9"/>
                    <a:pt x="4" y="9"/>
                  </a:cubicBezTo>
                  <a:cubicBezTo>
                    <a:pt x="4" y="9"/>
                    <a:pt x="4" y="10"/>
                    <a:pt x="4" y="10"/>
                  </a:cubicBezTo>
                  <a:cubicBezTo>
                    <a:pt x="4" y="10"/>
                    <a:pt x="5" y="11"/>
                    <a:pt x="6" y="10"/>
                  </a:cubicBezTo>
                  <a:cubicBezTo>
                    <a:pt x="6" y="10"/>
                    <a:pt x="7" y="8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6"/>
                    <a:pt x="7" y="5"/>
                    <a:pt x="7" y="5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7" y="1"/>
                    <a:pt x="7" y="2"/>
                    <a:pt x="8" y="2"/>
                  </a:cubicBezTo>
                  <a:cubicBezTo>
                    <a:pt x="8" y="2"/>
                    <a:pt x="8" y="3"/>
                    <a:pt x="8" y="4"/>
                  </a:cubicBezTo>
                  <a:cubicBezTo>
                    <a:pt x="8" y="4"/>
                    <a:pt x="8" y="5"/>
                    <a:pt x="8" y="5"/>
                  </a:cubicBezTo>
                  <a:cubicBezTo>
                    <a:pt x="8" y="5"/>
                    <a:pt x="8" y="6"/>
                    <a:pt x="8" y="6"/>
                  </a:cubicBezTo>
                  <a:cubicBezTo>
                    <a:pt x="8" y="6"/>
                    <a:pt x="8" y="7"/>
                    <a:pt x="8" y="7"/>
                  </a:cubicBezTo>
                  <a:cubicBezTo>
                    <a:pt x="8" y="7"/>
                    <a:pt x="8" y="8"/>
                    <a:pt x="8" y="8"/>
                  </a:cubicBezTo>
                  <a:cubicBezTo>
                    <a:pt x="7" y="8"/>
                    <a:pt x="7" y="10"/>
                    <a:pt x="6" y="11"/>
                  </a:cubicBezTo>
                  <a:cubicBezTo>
                    <a:pt x="5" y="11"/>
                    <a:pt x="4" y="11"/>
                    <a:pt x="4" y="11"/>
                  </a:cubicBezTo>
                  <a:cubicBezTo>
                    <a:pt x="3" y="10"/>
                    <a:pt x="2" y="9"/>
                    <a:pt x="1" y="8"/>
                  </a:cubicBezTo>
                  <a:cubicBezTo>
                    <a:pt x="1" y="8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6" name="Freeform 44"/>
            <p:cNvSpPr>
              <a:spLocks/>
            </p:cNvSpPr>
            <p:nvPr/>
          </p:nvSpPr>
          <p:spPr bwMode="auto">
            <a:xfrm>
              <a:off x="7502525" y="2655888"/>
              <a:ext cx="134938" cy="152400"/>
            </a:xfrm>
            <a:custGeom>
              <a:avLst/>
              <a:gdLst>
                <a:gd name="T0" fmla="*/ 8 w 8"/>
                <a:gd name="T1" fmla="*/ 7 h 9"/>
                <a:gd name="T2" fmla="*/ 8 w 8"/>
                <a:gd name="T3" fmla="*/ 7 h 9"/>
                <a:gd name="T4" fmla="*/ 7 w 8"/>
                <a:gd name="T5" fmla="*/ 6 h 9"/>
                <a:gd name="T6" fmla="*/ 7 w 8"/>
                <a:gd name="T7" fmla="*/ 4 h 9"/>
                <a:gd name="T8" fmla="*/ 3 w 8"/>
                <a:gd name="T9" fmla="*/ 4 h 9"/>
                <a:gd name="T10" fmla="*/ 2 w 8"/>
                <a:gd name="T11" fmla="*/ 4 h 9"/>
                <a:gd name="T12" fmla="*/ 1 w 8"/>
                <a:gd name="T13" fmla="*/ 6 h 9"/>
                <a:gd name="T14" fmla="*/ 1 w 8"/>
                <a:gd name="T15" fmla="*/ 8 h 9"/>
                <a:gd name="T16" fmla="*/ 1 w 8"/>
                <a:gd name="T17" fmla="*/ 9 h 9"/>
                <a:gd name="T18" fmla="*/ 1 w 8"/>
                <a:gd name="T19" fmla="*/ 9 h 9"/>
                <a:gd name="T20" fmla="*/ 1 w 8"/>
                <a:gd name="T21" fmla="*/ 7 h 9"/>
                <a:gd name="T22" fmla="*/ 0 w 8"/>
                <a:gd name="T23" fmla="*/ 7 h 9"/>
                <a:gd name="T24" fmla="*/ 0 w 8"/>
                <a:gd name="T25" fmla="*/ 6 h 9"/>
                <a:gd name="T26" fmla="*/ 0 w 8"/>
                <a:gd name="T27" fmla="*/ 5 h 9"/>
                <a:gd name="T28" fmla="*/ 2 w 8"/>
                <a:gd name="T29" fmla="*/ 1 h 9"/>
                <a:gd name="T30" fmla="*/ 4 w 8"/>
                <a:gd name="T31" fmla="*/ 1 h 9"/>
                <a:gd name="T32" fmla="*/ 7 w 8"/>
                <a:gd name="T33" fmla="*/ 2 h 9"/>
                <a:gd name="T34" fmla="*/ 8 w 8"/>
                <a:gd name="T35" fmla="*/ 4 h 9"/>
                <a:gd name="T36" fmla="*/ 8 w 8"/>
                <a:gd name="T37" fmla="*/ 6 h 9"/>
                <a:gd name="T38" fmla="*/ 8 w 8"/>
                <a:gd name="T39" fmla="*/ 6 h 9"/>
                <a:gd name="T40" fmla="*/ 8 w 8"/>
                <a:gd name="T41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9">
                  <a:moveTo>
                    <a:pt x="8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7" y="6"/>
                    <a:pt x="7" y="6"/>
                  </a:cubicBezTo>
                  <a:cubicBezTo>
                    <a:pt x="7" y="5"/>
                    <a:pt x="6" y="4"/>
                    <a:pt x="7" y="4"/>
                  </a:cubicBezTo>
                  <a:cubicBezTo>
                    <a:pt x="7" y="4"/>
                    <a:pt x="4" y="3"/>
                    <a:pt x="3" y="4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2" y="4"/>
                    <a:pt x="1" y="5"/>
                    <a:pt x="1" y="6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8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5"/>
                    <a:pt x="0" y="3"/>
                    <a:pt x="2" y="1"/>
                  </a:cubicBezTo>
                  <a:cubicBezTo>
                    <a:pt x="3" y="0"/>
                    <a:pt x="4" y="1"/>
                    <a:pt x="4" y="1"/>
                  </a:cubicBezTo>
                  <a:cubicBezTo>
                    <a:pt x="4" y="1"/>
                    <a:pt x="6" y="1"/>
                    <a:pt x="7" y="2"/>
                  </a:cubicBezTo>
                  <a:cubicBezTo>
                    <a:pt x="7" y="2"/>
                    <a:pt x="8" y="3"/>
                    <a:pt x="8" y="4"/>
                  </a:cubicBezTo>
                  <a:cubicBezTo>
                    <a:pt x="8" y="4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7"/>
                    <a:pt x="8" y="7"/>
                  </a:cubicBezTo>
                </a:path>
              </a:pathLst>
            </a:custGeom>
            <a:solidFill>
              <a:srgbClr val="4127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7" name="Freeform 45"/>
            <p:cNvSpPr>
              <a:spLocks/>
            </p:cNvSpPr>
            <p:nvPr/>
          </p:nvSpPr>
          <p:spPr bwMode="auto">
            <a:xfrm>
              <a:off x="7705725" y="3300413"/>
              <a:ext cx="68263" cy="119062"/>
            </a:xfrm>
            <a:custGeom>
              <a:avLst/>
              <a:gdLst>
                <a:gd name="T0" fmla="*/ 3 w 4"/>
                <a:gd name="T1" fmla="*/ 0 h 7"/>
                <a:gd name="T2" fmla="*/ 3 w 4"/>
                <a:gd name="T3" fmla="*/ 6 h 7"/>
                <a:gd name="T4" fmla="*/ 0 w 4"/>
                <a:gd name="T5" fmla="*/ 7 h 7"/>
                <a:gd name="T6" fmla="*/ 2 w 4"/>
                <a:gd name="T7" fmla="*/ 0 h 7"/>
                <a:gd name="T8" fmla="*/ 3 w 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3" y="0"/>
                  </a:moveTo>
                  <a:cubicBezTo>
                    <a:pt x="3" y="0"/>
                    <a:pt x="4" y="5"/>
                    <a:pt x="3" y="6"/>
                  </a:cubicBezTo>
                  <a:cubicBezTo>
                    <a:pt x="3" y="6"/>
                    <a:pt x="0" y="7"/>
                    <a:pt x="0" y="7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8" name="Freeform 46"/>
            <p:cNvSpPr>
              <a:spLocks/>
            </p:cNvSpPr>
            <p:nvPr/>
          </p:nvSpPr>
          <p:spPr bwMode="auto">
            <a:xfrm>
              <a:off x="7688263" y="3300413"/>
              <a:ext cx="50800" cy="84137"/>
            </a:xfrm>
            <a:custGeom>
              <a:avLst/>
              <a:gdLst>
                <a:gd name="T0" fmla="*/ 3 w 3"/>
                <a:gd name="T1" fmla="*/ 2 h 5"/>
                <a:gd name="T2" fmla="*/ 2 w 3"/>
                <a:gd name="T3" fmla="*/ 5 h 5"/>
                <a:gd name="T4" fmla="*/ 2 w 3"/>
                <a:gd name="T5" fmla="*/ 3 h 5"/>
                <a:gd name="T6" fmla="*/ 1 w 3"/>
                <a:gd name="T7" fmla="*/ 0 h 5"/>
                <a:gd name="T8" fmla="*/ 3 w 3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3" y="2"/>
                  </a:moveTo>
                  <a:cubicBezTo>
                    <a:pt x="3" y="2"/>
                    <a:pt x="3" y="5"/>
                    <a:pt x="2" y="5"/>
                  </a:cubicBezTo>
                  <a:cubicBezTo>
                    <a:pt x="2" y="5"/>
                    <a:pt x="2" y="3"/>
                    <a:pt x="2" y="3"/>
                  </a:cubicBezTo>
                  <a:cubicBezTo>
                    <a:pt x="2" y="3"/>
                    <a:pt x="0" y="2"/>
                    <a:pt x="1" y="0"/>
                  </a:cubicBezTo>
                  <a:lnTo>
                    <a:pt x="3" y="2"/>
                  </a:ln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9" name="Freeform 47"/>
            <p:cNvSpPr>
              <a:spLocks/>
            </p:cNvSpPr>
            <p:nvPr/>
          </p:nvSpPr>
          <p:spPr bwMode="auto">
            <a:xfrm>
              <a:off x="7434263" y="2843213"/>
              <a:ext cx="288925" cy="474662"/>
            </a:xfrm>
            <a:custGeom>
              <a:avLst/>
              <a:gdLst>
                <a:gd name="T0" fmla="*/ 12 w 17"/>
                <a:gd name="T1" fmla="*/ 0 h 28"/>
                <a:gd name="T2" fmla="*/ 10 w 17"/>
                <a:gd name="T3" fmla="*/ 3 h 28"/>
                <a:gd name="T4" fmla="*/ 6 w 17"/>
                <a:gd name="T5" fmla="*/ 2 h 28"/>
                <a:gd name="T6" fmla="*/ 3 w 17"/>
                <a:gd name="T7" fmla="*/ 17 h 28"/>
                <a:gd name="T8" fmla="*/ 0 w 17"/>
                <a:gd name="T9" fmla="*/ 24 h 28"/>
                <a:gd name="T10" fmla="*/ 8 w 17"/>
                <a:gd name="T11" fmla="*/ 28 h 28"/>
                <a:gd name="T12" fmla="*/ 16 w 17"/>
                <a:gd name="T13" fmla="*/ 25 h 28"/>
                <a:gd name="T14" fmla="*/ 17 w 17"/>
                <a:gd name="T15" fmla="*/ 7 h 28"/>
                <a:gd name="T16" fmla="*/ 12 w 17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8">
                  <a:moveTo>
                    <a:pt x="12" y="0"/>
                  </a:moveTo>
                  <a:cubicBezTo>
                    <a:pt x="12" y="0"/>
                    <a:pt x="11" y="3"/>
                    <a:pt x="10" y="3"/>
                  </a:cubicBezTo>
                  <a:cubicBezTo>
                    <a:pt x="10" y="3"/>
                    <a:pt x="8" y="3"/>
                    <a:pt x="6" y="2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7" y="7"/>
                    <a:pt x="17" y="7"/>
                    <a:pt x="17" y="7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0" name="Freeform 48"/>
            <p:cNvSpPr>
              <a:spLocks/>
            </p:cNvSpPr>
            <p:nvPr/>
          </p:nvSpPr>
          <p:spPr bwMode="auto">
            <a:xfrm>
              <a:off x="7434263" y="3232150"/>
              <a:ext cx="304800" cy="712787"/>
            </a:xfrm>
            <a:custGeom>
              <a:avLst/>
              <a:gdLst>
                <a:gd name="T0" fmla="*/ 0 w 18"/>
                <a:gd name="T1" fmla="*/ 3 h 42"/>
                <a:gd name="T2" fmla="*/ 0 w 18"/>
                <a:gd name="T3" fmla="*/ 17 h 42"/>
                <a:gd name="T4" fmla="*/ 4 w 18"/>
                <a:gd name="T5" fmla="*/ 29 h 42"/>
                <a:gd name="T6" fmla="*/ 0 w 18"/>
                <a:gd name="T7" fmla="*/ 39 h 42"/>
                <a:gd name="T8" fmla="*/ 1 w 18"/>
                <a:gd name="T9" fmla="*/ 41 h 42"/>
                <a:gd name="T10" fmla="*/ 5 w 18"/>
                <a:gd name="T11" fmla="*/ 41 h 42"/>
                <a:gd name="T12" fmla="*/ 5 w 18"/>
                <a:gd name="T13" fmla="*/ 39 h 42"/>
                <a:gd name="T14" fmla="*/ 7 w 18"/>
                <a:gd name="T15" fmla="*/ 38 h 42"/>
                <a:gd name="T16" fmla="*/ 7 w 18"/>
                <a:gd name="T17" fmla="*/ 39 h 42"/>
                <a:gd name="T18" fmla="*/ 11 w 18"/>
                <a:gd name="T19" fmla="*/ 40 h 42"/>
                <a:gd name="T20" fmla="*/ 11 w 18"/>
                <a:gd name="T21" fmla="*/ 37 h 42"/>
                <a:gd name="T22" fmla="*/ 10 w 18"/>
                <a:gd name="T23" fmla="*/ 34 h 42"/>
                <a:gd name="T24" fmla="*/ 9 w 18"/>
                <a:gd name="T25" fmla="*/ 33 h 42"/>
                <a:gd name="T26" fmla="*/ 13 w 18"/>
                <a:gd name="T27" fmla="*/ 19 h 42"/>
                <a:gd name="T28" fmla="*/ 17 w 18"/>
                <a:gd name="T29" fmla="*/ 9 h 42"/>
                <a:gd name="T30" fmla="*/ 17 w 18"/>
                <a:gd name="T31" fmla="*/ 7 h 42"/>
                <a:gd name="T32" fmla="*/ 16 w 18"/>
                <a:gd name="T33" fmla="*/ 5 h 42"/>
                <a:gd name="T34" fmla="*/ 14 w 18"/>
                <a:gd name="T35" fmla="*/ 1 h 42"/>
                <a:gd name="T36" fmla="*/ 1 w 18"/>
                <a:gd name="T37" fmla="*/ 0 h 42"/>
                <a:gd name="T38" fmla="*/ 0 w 18"/>
                <a:gd name="T39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42">
                  <a:moveTo>
                    <a:pt x="0" y="3"/>
                  </a:moveTo>
                  <a:cubicBezTo>
                    <a:pt x="0" y="3"/>
                    <a:pt x="0" y="15"/>
                    <a:pt x="0" y="17"/>
                  </a:cubicBezTo>
                  <a:cubicBezTo>
                    <a:pt x="1" y="18"/>
                    <a:pt x="4" y="29"/>
                    <a:pt x="4" y="29"/>
                  </a:cubicBezTo>
                  <a:cubicBezTo>
                    <a:pt x="4" y="29"/>
                    <a:pt x="0" y="38"/>
                    <a:pt x="0" y="39"/>
                  </a:cubicBezTo>
                  <a:cubicBezTo>
                    <a:pt x="0" y="39"/>
                    <a:pt x="0" y="41"/>
                    <a:pt x="1" y="41"/>
                  </a:cubicBezTo>
                  <a:cubicBezTo>
                    <a:pt x="1" y="41"/>
                    <a:pt x="4" y="42"/>
                    <a:pt x="5" y="41"/>
                  </a:cubicBezTo>
                  <a:cubicBezTo>
                    <a:pt x="5" y="41"/>
                    <a:pt x="5" y="40"/>
                    <a:pt x="5" y="39"/>
                  </a:cubicBezTo>
                  <a:cubicBezTo>
                    <a:pt x="5" y="39"/>
                    <a:pt x="6" y="40"/>
                    <a:pt x="7" y="38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9"/>
                    <a:pt x="10" y="40"/>
                    <a:pt x="11" y="40"/>
                  </a:cubicBezTo>
                  <a:cubicBezTo>
                    <a:pt x="11" y="39"/>
                    <a:pt x="11" y="38"/>
                    <a:pt x="11" y="37"/>
                  </a:cubicBezTo>
                  <a:cubicBezTo>
                    <a:pt x="11" y="37"/>
                    <a:pt x="10" y="35"/>
                    <a:pt x="10" y="34"/>
                  </a:cubicBezTo>
                  <a:cubicBezTo>
                    <a:pt x="10" y="34"/>
                    <a:pt x="9" y="33"/>
                    <a:pt x="9" y="33"/>
                  </a:cubicBezTo>
                  <a:cubicBezTo>
                    <a:pt x="9" y="33"/>
                    <a:pt x="13" y="22"/>
                    <a:pt x="13" y="19"/>
                  </a:cubicBezTo>
                  <a:cubicBezTo>
                    <a:pt x="14" y="17"/>
                    <a:pt x="16" y="9"/>
                    <a:pt x="17" y="9"/>
                  </a:cubicBezTo>
                  <a:cubicBezTo>
                    <a:pt x="18" y="8"/>
                    <a:pt x="17" y="7"/>
                    <a:pt x="17" y="7"/>
                  </a:cubicBezTo>
                  <a:cubicBezTo>
                    <a:pt x="16" y="6"/>
                    <a:pt x="16" y="5"/>
                    <a:pt x="16" y="5"/>
                  </a:cubicBezTo>
                  <a:cubicBezTo>
                    <a:pt x="15" y="4"/>
                    <a:pt x="14" y="1"/>
                    <a:pt x="14" y="1"/>
                  </a:cubicBezTo>
                  <a:cubicBezTo>
                    <a:pt x="14" y="1"/>
                    <a:pt x="7" y="2"/>
                    <a:pt x="1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" name="Freeform 49"/>
            <p:cNvSpPr>
              <a:spLocks/>
            </p:cNvSpPr>
            <p:nvPr/>
          </p:nvSpPr>
          <p:spPr bwMode="auto">
            <a:xfrm>
              <a:off x="7535863" y="3808413"/>
              <a:ext cx="85725" cy="101600"/>
            </a:xfrm>
            <a:custGeom>
              <a:avLst/>
              <a:gdLst>
                <a:gd name="T0" fmla="*/ 0 w 5"/>
                <a:gd name="T1" fmla="*/ 6 h 6"/>
                <a:gd name="T2" fmla="*/ 1 w 5"/>
                <a:gd name="T3" fmla="*/ 4 h 6"/>
                <a:gd name="T4" fmla="*/ 2 w 5"/>
                <a:gd name="T5" fmla="*/ 2 h 6"/>
                <a:gd name="T6" fmla="*/ 3 w 5"/>
                <a:gd name="T7" fmla="*/ 0 h 6"/>
                <a:gd name="T8" fmla="*/ 3 w 5"/>
                <a:gd name="T9" fmla="*/ 2 h 6"/>
                <a:gd name="T10" fmla="*/ 5 w 5"/>
                <a:gd name="T11" fmla="*/ 6 h 6"/>
                <a:gd name="T12" fmla="*/ 5 w 5"/>
                <a:gd name="T13" fmla="*/ 6 h 6"/>
                <a:gd name="T14" fmla="*/ 0 w 5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6">
                  <a:moveTo>
                    <a:pt x="0" y="6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3" y="2"/>
                    <a:pt x="3" y="2"/>
                  </a:cubicBezTo>
                  <a:cubicBezTo>
                    <a:pt x="3" y="3"/>
                    <a:pt x="4" y="4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" name="Freeform 50"/>
            <p:cNvSpPr>
              <a:spLocks/>
            </p:cNvSpPr>
            <p:nvPr/>
          </p:nvSpPr>
          <p:spPr bwMode="auto">
            <a:xfrm>
              <a:off x="7434263" y="3249613"/>
              <a:ext cx="254000" cy="695325"/>
            </a:xfrm>
            <a:custGeom>
              <a:avLst/>
              <a:gdLst>
                <a:gd name="T0" fmla="*/ 1 w 15"/>
                <a:gd name="T1" fmla="*/ 40 h 41"/>
                <a:gd name="T2" fmla="*/ 0 w 15"/>
                <a:gd name="T3" fmla="*/ 38 h 41"/>
                <a:gd name="T4" fmla="*/ 4 w 15"/>
                <a:gd name="T5" fmla="*/ 28 h 41"/>
                <a:gd name="T6" fmla="*/ 0 w 15"/>
                <a:gd name="T7" fmla="*/ 16 h 41"/>
                <a:gd name="T8" fmla="*/ 0 w 15"/>
                <a:gd name="T9" fmla="*/ 4 h 41"/>
                <a:gd name="T10" fmla="*/ 0 w 15"/>
                <a:gd name="T11" fmla="*/ 4 h 41"/>
                <a:gd name="T12" fmla="*/ 1 w 15"/>
                <a:gd name="T13" fmla="*/ 6 h 41"/>
                <a:gd name="T14" fmla="*/ 1 w 15"/>
                <a:gd name="T15" fmla="*/ 12 h 41"/>
                <a:gd name="T16" fmla="*/ 3 w 15"/>
                <a:gd name="T17" fmla="*/ 23 h 41"/>
                <a:gd name="T18" fmla="*/ 5 w 15"/>
                <a:gd name="T19" fmla="*/ 22 h 41"/>
                <a:gd name="T20" fmla="*/ 4 w 15"/>
                <a:gd name="T21" fmla="*/ 15 h 41"/>
                <a:gd name="T22" fmla="*/ 5 w 15"/>
                <a:gd name="T23" fmla="*/ 16 h 41"/>
                <a:gd name="T24" fmla="*/ 4 w 15"/>
                <a:gd name="T25" fmla="*/ 11 h 41"/>
                <a:gd name="T26" fmla="*/ 6 w 15"/>
                <a:gd name="T27" fmla="*/ 14 h 41"/>
                <a:gd name="T28" fmla="*/ 5 w 15"/>
                <a:gd name="T29" fmla="*/ 10 h 41"/>
                <a:gd name="T30" fmla="*/ 5 w 15"/>
                <a:gd name="T31" fmla="*/ 4 h 41"/>
                <a:gd name="T32" fmla="*/ 6 w 15"/>
                <a:gd name="T33" fmla="*/ 8 h 41"/>
                <a:gd name="T34" fmla="*/ 8 w 15"/>
                <a:gd name="T35" fmla="*/ 9 h 41"/>
                <a:gd name="T36" fmla="*/ 9 w 15"/>
                <a:gd name="T37" fmla="*/ 2 h 41"/>
                <a:gd name="T38" fmla="*/ 12 w 15"/>
                <a:gd name="T39" fmla="*/ 0 h 41"/>
                <a:gd name="T40" fmla="*/ 14 w 15"/>
                <a:gd name="T41" fmla="*/ 0 h 41"/>
                <a:gd name="T42" fmla="*/ 15 w 15"/>
                <a:gd name="T43" fmla="*/ 2 h 41"/>
                <a:gd name="T44" fmla="*/ 11 w 15"/>
                <a:gd name="T45" fmla="*/ 7 h 41"/>
                <a:gd name="T46" fmla="*/ 9 w 15"/>
                <a:gd name="T47" fmla="*/ 9 h 41"/>
                <a:gd name="T48" fmla="*/ 14 w 15"/>
                <a:gd name="T49" fmla="*/ 8 h 41"/>
                <a:gd name="T50" fmla="*/ 8 w 15"/>
                <a:gd name="T51" fmla="*/ 10 h 41"/>
                <a:gd name="T52" fmla="*/ 12 w 15"/>
                <a:gd name="T53" fmla="*/ 10 h 41"/>
                <a:gd name="T54" fmla="*/ 7 w 15"/>
                <a:gd name="T55" fmla="*/ 13 h 41"/>
                <a:gd name="T56" fmla="*/ 7 w 15"/>
                <a:gd name="T57" fmla="*/ 15 h 41"/>
                <a:gd name="T58" fmla="*/ 4 w 15"/>
                <a:gd name="T59" fmla="*/ 28 h 41"/>
                <a:gd name="T60" fmla="*/ 1 w 15"/>
                <a:gd name="T61" fmla="*/ 37 h 41"/>
                <a:gd name="T62" fmla="*/ 4 w 15"/>
                <a:gd name="T63" fmla="*/ 37 h 41"/>
                <a:gd name="T64" fmla="*/ 6 w 15"/>
                <a:gd name="T65" fmla="*/ 37 h 41"/>
                <a:gd name="T66" fmla="*/ 6 w 15"/>
                <a:gd name="T67" fmla="*/ 39 h 41"/>
                <a:gd name="T68" fmla="*/ 5 w 15"/>
                <a:gd name="T69" fmla="*/ 38 h 41"/>
                <a:gd name="T70" fmla="*/ 5 w 15"/>
                <a:gd name="T71" fmla="*/ 40 h 41"/>
                <a:gd name="T72" fmla="*/ 1 w 15"/>
                <a:gd name="T73" fmla="*/ 4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" h="41">
                  <a:moveTo>
                    <a:pt x="1" y="40"/>
                  </a:moveTo>
                  <a:cubicBezTo>
                    <a:pt x="0" y="40"/>
                    <a:pt x="0" y="38"/>
                    <a:pt x="0" y="38"/>
                  </a:cubicBezTo>
                  <a:cubicBezTo>
                    <a:pt x="0" y="37"/>
                    <a:pt x="4" y="28"/>
                    <a:pt x="4" y="28"/>
                  </a:cubicBezTo>
                  <a:cubicBezTo>
                    <a:pt x="4" y="28"/>
                    <a:pt x="1" y="17"/>
                    <a:pt x="0" y="16"/>
                  </a:cubicBezTo>
                  <a:cubicBezTo>
                    <a:pt x="0" y="14"/>
                    <a:pt x="0" y="8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2" y="6"/>
                    <a:pt x="1" y="6"/>
                  </a:cubicBezTo>
                  <a:cubicBezTo>
                    <a:pt x="1" y="7"/>
                    <a:pt x="1" y="12"/>
                    <a:pt x="1" y="12"/>
                  </a:cubicBezTo>
                  <a:cubicBezTo>
                    <a:pt x="3" y="14"/>
                    <a:pt x="3" y="21"/>
                    <a:pt x="3" y="23"/>
                  </a:cubicBezTo>
                  <a:cubicBezTo>
                    <a:pt x="4" y="24"/>
                    <a:pt x="5" y="23"/>
                    <a:pt x="5" y="22"/>
                  </a:cubicBezTo>
                  <a:cubicBezTo>
                    <a:pt x="5" y="20"/>
                    <a:pt x="4" y="15"/>
                    <a:pt x="4" y="1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5"/>
                    <a:pt x="4" y="11"/>
                    <a:pt x="4" y="11"/>
                  </a:cubicBezTo>
                  <a:cubicBezTo>
                    <a:pt x="4" y="11"/>
                    <a:pt x="5" y="14"/>
                    <a:pt x="6" y="14"/>
                  </a:cubicBezTo>
                  <a:cubicBezTo>
                    <a:pt x="7" y="13"/>
                    <a:pt x="6" y="11"/>
                    <a:pt x="5" y="10"/>
                  </a:cubicBezTo>
                  <a:cubicBezTo>
                    <a:pt x="5" y="9"/>
                    <a:pt x="5" y="4"/>
                    <a:pt x="5" y="4"/>
                  </a:cubicBezTo>
                  <a:cubicBezTo>
                    <a:pt x="5" y="4"/>
                    <a:pt x="5" y="6"/>
                    <a:pt x="6" y="8"/>
                  </a:cubicBezTo>
                  <a:cubicBezTo>
                    <a:pt x="7" y="11"/>
                    <a:pt x="8" y="10"/>
                    <a:pt x="8" y="9"/>
                  </a:cubicBezTo>
                  <a:cubicBezTo>
                    <a:pt x="8" y="9"/>
                    <a:pt x="9" y="2"/>
                    <a:pt x="9" y="2"/>
                  </a:cubicBezTo>
                  <a:cubicBezTo>
                    <a:pt x="9" y="2"/>
                    <a:pt x="11" y="1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4" y="0"/>
                    <a:pt x="15" y="1"/>
                    <a:pt x="15" y="2"/>
                  </a:cubicBezTo>
                  <a:cubicBezTo>
                    <a:pt x="14" y="3"/>
                    <a:pt x="11" y="6"/>
                    <a:pt x="11" y="7"/>
                  </a:cubicBezTo>
                  <a:cubicBezTo>
                    <a:pt x="9" y="7"/>
                    <a:pt x="8" y="9"/>
                    <a:pt x="9" y="9"/>
                  </a:cubicBezTo>
                  <a:cubicBezTo>
                    <a:pt x="11" y="8"/>
                    <a:pt x="14" y="8"/>
                    <a:pt x="14" y="8"/>
                  </a:cubicBezTo>
                  <a:cubicBezTo>
                    <a:pt x="10" y="9"/>
                    <a:pt x="8" y="10"/>
                    <a:pt x="8" y="10"/>
                  </a:cubicBezTo>
                  <a:cubicBezTo>
                    <a:pt x="10" y="10"/>
                    <a:pt x="12" y="10"/>
                    <a:pt x="12" y="10"/>
                  </a:cubicBezTo>
                  <a:cubicBezTo>
                    <a:pt x="8" y="11"/>
                    <a:pt x="7" y="13"/>
                    <a:pt x="7" y="13"/>
                  </a:cubicBezTo>
                  <a:cubicBezTo>
                    <a:pt x="8" y="14"/>
                    <a:pt x="7" y="15"/>
                    <a:pt x="7" y="15"/>
                  </a:cubicBezTo>
                  <a:cubicBezTo>
                    <a:pt x="7" y="16"/>
                    <a:pt x="5" y="27"/>
                    <a:pt x="4" y="28"/>
                  </a:cubicBezTo>
                  <a:cubicBezTo>
                    <a:pt x="3" y="30"/>
                    <a:pt x="1" y="37"/>
                    <a:pt x="1" y="37"/>
                  </a:cubicBezTo>
                  <a:cubicBezTo>
                    <a:pt x="2" y="36"/>
                    <a:pt x="4" y="37"/>
                    <a:pt x="4" y="37"/>
                  </a:cubicBezTo>
                  <a:cubicBezTo>
                    <a:pt x="5" y="38"/>
                    <a:pt x="5" y="37"/>
                    <a:pt x="6" y="37"/>
                  </a:cubicBezTo>
                  <a:cubicBezTo>
                    <a:pt x="6" y="37"/>
                    <a:pt x="6" y="38"/>
                    <a:pt x="6" y="39"/>
                  </a:cubicBezTo>
                  <a:cubicBezTo>
                    <a:pt x="5" y="39"/>
                    <a:pt x="5" y="38"/>
                    <a:pt x="5" y="38"/>
                  </a:cubicBezTo>
                  <a:cubicBezTo>
                    <a:pt x="5" y="39"/>
                    <a:pt x="5" y="40"/>
                    <a:pt x="5" y="40"/>
                  </a:cubicBezTo>
                  <a:cubicBezTo>
                    <a:pt x="4" y="41"/>
                    <a:pt x="1" y="40"/>
                    <a:pt x="1" y="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" name="Freeform 51"/>
            <p:cNvSpPr>
              <a:spLocks/>
            </p:cNvSpPr>
            <p:nvPr/>
          </p:nvSpPr>
          <p:spPr bwMode="auto">
            <a:xfrm>
              <a:off x="6977063" y="2825750"/>
              <a:ext cx="119063" cy="152400"/>
            </a:xfrm>
            <a:custGeom>
              <a:avLst/>
              <a:gdLst>
                <a:gd name="T0" fmla="*/ 6 w 7"/>
                <a:gd name="T1" fmla="*/ 9 h 9"/>
                <a:gd name="T2" fmla="*/ 5 w 7"/>
                <a:gd name="T3" fmla="*/ 9 h 9"/>
                <a:gd name="T4" fmla="*/ 2 w 7"/>
                <a:gd name="T5" fmla="*/ 6 h 9"/>
                <a:gd name="T6" fmla="*/ 2 w 7"/>
                <a:gd name="T7" fmla="*/ 5 h 9"/>
                <a:gd name="T8" fmla="*/ 1 w 7"/>
                <a:gd name="T9" fmla="*/ 3 h 9"/>
                <a:gd name="T10" fmla="*/ 2 w 7"/>
                <a:gd name="T11" fmla="*/ 3 h 9"/>
                <a:gd name="T12" fmla="*/ 1 w 7"/>
                <a:gd name="T13" fmla="*/ 2 h 9"/>
                <a:gd name="T14" fmla="*/ 1 w 7"/>
                <a:gd name="T15" fmla="*/ 0 h 9"/>
                <a:gd name="T16" fmla="*/ 1 w 7"/>
                <a:gd name="T17" fmla="*/ 0 h 9"/>
                <a:gd name="T18" fmla="*/ 2 w 7"/>
                <a:gd name="T19" fmla="*/ 1 h 9"/>
                <a:gd name="T20" fmla="*/ 3 w 7"/>
                <a:gd name="T21" fmla="*/ 2 h 9"/>
                <a:gd name="T22" fmla="*/ 4 w 7"/>
                <a:gd name="T23" fmla="*/ 4 h 9"/>
                <a:gd name="T24" fmla="*/ 6 w 7"/>
                <a:gd name="T25" fmla="*/ 6 h 9"/>
                <a:gd name="T26" fmla="*/ 7 w 7"/>
                <a:gd name="T27" fmla="*/ 7 h 9"/>
                <a:gd name="T28" fmla="*/ 6 w 7"/>
                <a:gd name="T2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9">
                  <a:moveTo>
                    <a:pt x="6" y="9"/>
                  </a:moveTo>
                  <a:cubicBezTo>
                    <a:pt x="6" y="9"/>
                    <a:pt x="5" y="9"/>
                    <a:pt x="5" y="9"/>
                  </a:cubicBezTo>
                  <a:cubicBezTo>
                    <a:pt x="4" y="8"/>
                    <a:pt x="2" y="6"/>
                    <a:pt x="2" y="6"/>
                  </a:cubicBezTo>
                  <a:cubicBezTo>
                    <a:pt x="2" y="6"/>
                    <a:pt x="2" y="5"/>
                    <a:pt x="2" y="5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1" y="3"/>
                    <a:pt x="1" y="2"/>
                  </a:cubicBezTo>
                  <a:cubicBezTo>
                    <a:pt x="1" y="2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3" y="2"/>
                    <a:pt x="3" y="2"/>
                  </a:cubicBezTo>
                  <a:cubicBezTo>
                    <a:pt x="3" y="2"/>
                    <a:pt x="3" y="4"/>
                    <a:pt x="4" y="4"/>
                  </a:cubicBezTo>
                  <a:cubicBezTo>
                    <a:pt x="4" y="4"/>
                    <a:pt x="5" y="5"/>
                    <a:pt x="6" y="6"/>
                  </a:cubicBezTo>
                  <a:cubicBezTo>
                    <a:pt x="6" y="7"/>
                    <a:pt x="7" y="7"/>
                    <a:pt x="7" y="7"/>
                  </a:cubicBezTo>
                  <a:cubicBezTo>
                    <a:pt x="7" y="7"/>
                    <a:pt x="7" y="8"/>
                    <a:pt x="6" y="9"/>
                  </a:cubicBezTo>
                  <a:close/>
                </a:path>
              </a:pathLst>
            </a:custGeom>
            <a:solidFill>
              <a:srgbClr val="F2C2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" name="Freeform 52"/>
            <p:cNvSpPr>
              <a:spLocks/>
            </p:cNvSpPr>
            <p:nvPr/>
          </p:nvSpPr>
          <p:spPr bwMode="auto">
            <a:xfrm>
              <a:off x="7604125" y="2894013"/>
              <a:ext cx="68263" cy="50800"/>
            </a:xfrm>
            <a:custGeom>
              <a:avLst/>
              <a:gdLst>
                <a:gd name="T0" fmla="*/ 43 w 43"/>
                <a:gd name="T1" fmla="*/ 32 h 32"/>
                <a:gd name="T2" fmla="*/ 0 w 43"/>
                <a:gd name="T3" fmla="*/ 0 h 32"/>
                <a:gd name="T4" fmla="*/ 43 w 43"/>
                <a:gd name="T5" fmla="*/ 32 h 32"/>
                <a:gd name="T6" fmla="*/ 43 w 4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32">
                  <a:moveTo>
                    <a:pt x="43" y="32"/>
                  </a:moveTo>
                  <a:lnTo>
                    <a:pt x="0" y="0"/>
                  </a:lnTo>
                  <a:lnTo>
                    <a:pt x="43" y="32"/>
                  </a:lnTo>
                  <a:lnTo>
                    <a:pt x="43" y="32"/>
                  </a:lnTo>
                  <a:close/>
                </a:path>
              </a:pathLst>
            </a:custGeom>
            <a:solidFill>
              <a:srgbClr val="CF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5" name="Freeform 53"/>
            <p:cNvSpPr>
              <a:spLocks/>
            </p:cNvSpPr>
            <p:nvPr/>
          </p:nvSpPr>
          <p:spPr bwMode="auto">
            <a:xfrm>
              <a:off x="7451725" y="2909888"/>
              <a:ext cx="134938" cy="322262"/>
            </a:xfrm>
            <a:custGeom>
              <a:avLst/>
              <a:gdLst>
                <a:gd name="T0" fmla="*/ 8 w 8"/>
                <a:gd name="T1" fmla="*/ 0 h 19"/>
                <a:gd name="T2" fmla="*/ 5 w 8"/>
                <a:gd name="T3" fmla="*/ 2 h 19"/>
                <a:gd name="T4" fmla="*/ 2 w 8"/>
                <a:gd name="T5" fmla="*/ 10 h 19"/>
                <a:gd name="T6" fmla="*/ 0 w 8"/>
                <a:gd name="T7" fmla="*/ 18 h 19"/>
                <a:gd name="T8" fmla="*/ 6 w 8"/>
                <a:gd name="T9" fmla="*/ 18 h 19"/>
                <a:gd name="T10" fmla="*/ 3 w 8"/>
                <a:gd name="T11" fmla="*/ 16 h 19"/>
                <a:gd name="T12" fmla="*/ 6 w 8"/>
                <a:gd name="T13" fmla="*/ 12 h 19"/>
                <a:gd name="T14" fmla="*/ 5 w 8"/>
                <a:gd name="T15" fmla="*/ 10 h 19"/>
                <a:gd name="T16" fmla="*/ 5 w 8"/>
                <a:gd name="T17" fmla="*/ 3 h 19"/>
                <a:gd name="T18" fmla="*/ 8 w 8"/>
                <a:gd name="T1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9">
                  <a:moveTo>
                    <a:pt x="8" y="0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5" y="19"/>
                    <a:pt x="6" y="18"/>
                  </a:cubicBezTo>
                  <a:cubicBezTo>
                    <a:pt x="6" y="18"/>
                    <a:pt x="3" y="19"/>
                    <a:pt x="3" y="16"/>
                  </a:cubicBezTo>
                  <a:cubicBezTo>
                    <a:pt x="3" y="13"/>
                    <a:pt x="5" y="13"/>
                    <a:pt x="6" y="12"/>
                  </a:cubicBezTo>
                  <a:cubicBezTo>
                    <a:pt x="6" y="12"/>
                    <a:pt x="5" y="12"/>
                    <a:pt x="5" y="10"/>
                  </a:cubicBezTo>
                  <a:cubicBezTo>
                    <a:pt x="5" y="8"/>
                    <a:pt x="5" y="3"/>
                    <a:pt x="5" y="3"/>
                  </a:cubicBezTo>
                  <a:cubicBezTo>
                    <a:pt x="5" y="3"/>
                    <a:pt x="6" y="1"/>
                    <a:pt x="8" y="0"/>
                  </a:cubicBezTo>
                  <a:close/>
                </a:path>
              </a:pathLst>
            </a:custGeom>
            <a:solidFill>
              <a:srgbClr val="CF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6" name="Freeform 54"/>
            <p:cNvSpPr>
              <a:spLocks/>
            </p:cNvSpPr>
            <p:nvPr/>
          </p:nvSpPr>
          <p:spPr bwMode="auto">
            <a:xfrm>
              <a:off x="7637463" y="2859088"/>
              <a:ext cx="187325" cy="509587"/>
            </a:xfrm>
            <a:custGeom>
              <a:avLst/>
              <a:gdLst>
                <a:gd name="T0" fmla="*/ 6 w 11"/>
                <a:gd name="T1" fmla="*/ 30 h 30"/>
                <a:gd name="T2" fmla="*/ 4 w 11"/>
                <a:gd name="T3" fmla="*/ 27 h 30"/>
                <a:gd name="T4" fmla="*/ 1 w 11"/>
                <a:gd name="T5" fmla="*/ 16 h 30"/>
                <a:gd name="T6" fmla="*/ 0 w 11"/>
                <a:gd name="T7" fmla="*/ 0 h 30"/>
                <a:gd name="T8" fmla="*/ 2 w 11"/>
                <a:gd name="T9" fmla="*/ 1 h 30"/>
                <a:gd name="T10" fmla="*/ 8 w 11"/>
                <a:gd name="T11" fmla="*/ 3 h 30"/>
                <a:gd name="T12" fmla="*/ 11 w 11"/>
                <a:gd name="T13" fmla="*/ 17 h 30"/>
                <a:gd name="T14" fmla="*/ 10 w 11"/>
                <a:gd name="T15" fmla="*/ 23 h 30"/>
                <a:gd name="T16" fmla="*/ 6 w 11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30">
                  <a:moveTo>
                    <a:pt x="6" y="30"/>
                  </a:moveTo>
                  <a:cubicBezTo>
                    <a:pt x="6" y="30"/>
                    <a:pt x="6" y="28"/>
                    <a:pt x="4" y="27"/>
                  </a:cubicBezTo>
                  <a:cubicBezTo>
                    <a:pt x="4" y="27"/>
                    <a:pt x="1" y="21"/>
                    <a:pt x="1" y="16"/>
                  </a:cubicBezTo>
                  <a:cubicBezTo>
                    <a:pt x="1" y="10"/>
                    <a:pt x="1" y="1"/>
                    <a:pt x="0" y="0"/>
                  </a:cubicBezTo>
                  <a:cubicBezTo>
                    <a:pt x="0" y="0"/>
                    <a:pt x="1" y="0"/>
                    <a:pt x="2" y="1"/>
                  </a:cubicBezTo>
                  <a:cubicBezTo>
                    <a:pt x="2" y="1"/>
                    <a:pt x="7" y="2"/>
                    <a:pt x="8" y="3"/>
                  </a:cubicBezTo>
                  <a:cubicBezTo>
                    <a:pt x="8" y="3"/>
                    <a:pt x="10" y="8"/>
                    <a:pt x="11" y="17"/>
                  </a:cubicBezTo>
                  <a:cubicBezTo>
                    <a:pt x="11" y="17"/>
                    <a:pt x="10" y="22"/>
                    <a:pt x="10" y="23"/>
                  </a:cubicBezTo>
                  <a:cubicBezTo>
                    <a:pt x="10" y="23"/>
                    <a:pt x="8" y="27"/>
                    <a:pt x="6" y="30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7" name="Freeform 55"/>
            <p:cNvSpPr>
              <a:spLocks/>
            </p:cNvSpPr>
            <p:nvPr/>
          </p:nvSpPr>
          <p:spPr bwMode="auto">
            <a:xfrm>
              <a:off x="6977063" y="2825750"/>
              <a:ext cx="101600" cy="152400"/>
            </a:xfrm>
            <a:custGeom>
              <a:avLst/>
              <a:gdLst>
                <a:gd name="T0" fmla="*/ 1 w 6"/>
                <a:gd name="T1" fmla="*/ 0 h 9"/>
                <a:gd name="T2" fmla="*/ 1 w 6"/>
                <a:gd name="T3" fmla="*/ 0 h 9"/>
                <a:gd name="T4" fmla="*/ 2 w 6"/>
                <a:gd name="T5" fmla="*/ 3 h 9"/>
                <a:gd name="T6" fmla="*/ 2 w 6"/>
                <a:gd name="T7" fmla="*/ 4 h 9"/>
                <a:gd name="T8" fmla="*/ 1 w 6"/>
                <a:gd name="T9" fmla="*/ 4 h 9"/>
                <a:gd name="T10" fmla="*/ 2 w 6"/>
                <a:gd name="T11" fmla="*/ 6 h 9"/>
                <a:gd name="T12" fmla="*/ 5 w 6"/>
                <a:gd name="T13" fmla="*/ 8 h 9"/>
                <a:gd name="T14" fmla="*/ 6 w 6"/>
                <a:gd name="T15" fmla="*/ 8 h 9"/>
                <a:gd name="T16" fmla="*/ 6 w 6"/>
                <a:gd name="T17" fmla="*/ 8 h 9"/>
                <a:gd name="T18" fmla="*/ 6 w 6"/>
                <a:gd name="T19" fmla="*/ 9 h 9"/>
                <a:gd name="T20" fmla="*/ 5 w 6"/>
                <a:gd name="T21" fmla="*/ 9 h 9"/>
                <a:gd name="T22" fmla="*/ 2 w 6"/>
                <a:gd name="T23" fmla="*/ 6 h 9"/>
                <a:gd name="T24" fmla="*/ 2 w 6"/>
                <a:gd name="T25" fmla="*/ 5 h 9"/>
                <a:gd name="T26" fmla="*/ 1 w 6"/>
                <a:gd name="T27" fmla="*/ 3 h 9"/>
                <a:gd name="T28" fmla="*/ 2 w 6"/>
                <a:gd name="T29" fmla="*/ 3 h 9"/>
                <a:gd name="T30" fmla="*/ 1 w 6"/>
                <a:gd name="T31" fmla="*/ 2 h 9"/>
                <a:gd name="T32" fmla="*/ 1 w 6"/>
                <a:gd name="T3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" h="9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2" y="4"/>
                    <a:pt x="2" y="6"/>
                    <a:pt x="2" y="6"/>
                  </a:cubicBezTo>
                  <a:cubicBezTo>
                    <a:pt x="2" y="6"/>
                    <a:pt x="3" y="7"/>
                    <a:pt x="5" y="8"/>
                  </a:cubicBezTo>
                  <a:cubicBezTo>
                    <a:pt x="6" y="9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5" y="9"/>
                    <a:pt x="5" y="9"/>
                  </a:cubicBezTo>
                  <a:cubicBezTo>
                    <a:pt x="4" y="8"/>
                    <a:pt x="2" y="6"/>
                    <a:pt x="2" y="6"/>
                  </a:cubicBezTo>
                  <a:cubicBezTo>
                    <a:pt x="2" y="6"/>
                    <a:pt x="2" y="5"/>
                    <a:pt x="2" y="5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1" y="3"/>
                    <a:pt x="1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8" name="Freeform 56"/>
            <p:cNvSpPr>
              <a:spLocks/>
            </p:cNvSpPr>
            <p:nvPr/>
          </p:nvSpPr>
          <p:spPr bwMode="auto">
            <a:xfrm>
              <a:off x="7451725" y="3232150"/>
              <a:ext cx="220663" cy="50800"/>
            </a:xfrm>
            <a:custGeom>
              <a:avLst/>
              <a:gdLst>
                <a:gd name="T0" fmla="*/ 1 w 13"/>
                <a:gd name="T1" fmla="*/ 0 h 3"/>
                <a:gd name="T2" fmla="*/ 12 w 13"/>
                <a:gd name="T3" fmla="*/ 1 h 3"/>
                <a:gd name="T4" fmla="*/ 13 w 13"/>
                <a:gd name="T5" fmla="*/ 2 h 3"/>
                <a:gd name="T6" fmla="*/ 0 w 13"/>
                <a:gd name="T7" fmla="*/ 1 h 3"/>
                <a:gd name="T8" fmla="*/ 1 w 1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">
                  <a:moveTo>
                    <a:pt x="1" y="0"/>
                  </a:moveTo>
                  <a:cubicBezTo>
                    <a:pt x="5" y="2"/>
                    <a:pt x="10" y="2"/>
                    <a:pt x="12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5" y="3"/>
                    <a:pt x="0" y="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9" name="Freeform 57"/>
            <p:cNvSpPr>
              <a:spLocks/>
            </p:cNvSpPr>
            <p:nvPr/>
          </p:nvSpPr>
          <p:spPr bwMode="auto">
            <a:xfrm>
              <a:off x="7654925" y="2909888"/>
              <a:ext cx="50800" cy="288925"/>
            </a:xfrm>
            <a:custGeom>
              <a:avLst/>
              <a:gdLst>
                <a:gd name="T0" fmla="*/ 0 w 3"/>
                <a:gd name="T1" fmla="*/ 17 h 17"/>
                <a:gd name="T2" fmla="*/ 0 w 3"/>
                <a:gd name="T3" fmla="*/ 13 h 17"/>
                <a:gd name="T4" fmla="*/ 0 w 3"/>
                <a:gd name="T5" fmla="*/ 12 h 17"/>
                <a:gd name="T6" fmla="*/ 3 w 3"/>
                <a:gd name="T7" fmla="*/ 2 h 17"/>
                <a:gd name="T8" fmla="*/ 2 w 3"/>
                <a:gd name="T9" fmla="*/ 1 h 17"/>
                <a:gd name="T10" fmla="*/ 3 w 3"/>
                <a:gd name="T11" fmla="*/ 0 h 17"/>
                <a:gd name="T12" fmla="*/ 2 w 3"/>
                <a:gd name="T13" fmla="*/ 1 h 17"/>
                <a:gd name="T14" fmla="*/ 3 w 3"/>
                <a:gd name="T15" fmla="*/ 2 h 17"/>
                <a:gd name="T16" fmla="*/ 0 w 3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17">
                  <a:moveTo>
                    <a:pt x="0" y="17"/>
                  </a:moveTo>
                  <a:cubicBezTo>
                    <a:pt x="0" y="15"/>
                    <a:pt x="0" y="14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8"/>
                    <a:pt x="3" y="2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2"/>
                    <a:pt x="3" y="2"/>
                  </a:cubicBezTo>
                  <a:cubicBezTo>
                    <a:pt x="2" y="8"/>
                    <a:pt x="1" y="14"/>
                    <a:pt x="0" y="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0" name="Freeform 58"/>
            <p:cNvSpPr>
              <a:spLocks/>
            </p:cNvSpPr>
            <p:nvPr/>
          </p:nvSpPr>
          <p:spPr bwMode="auto">
            <a:xfrm>
              <a:off x="7062788" y="2927350"/>
              <a:ext cx="33338" cy="68262"/>
            </a:xfrm>
            <a:custGeom>
              <a:avLst/>
              <a:gdLst>
                <a:gd name="T0" fmla="*/ 0 w 2"/>
                <a:gd name="T1" fmla="*/ 0 h 4"/>
                <a:gd name="T2" fmla="*/ 2 w 2"/>
                <a:gd name="T3" fmla="*/ 1 h 4"/>
                <a:gd name="T4" fmla="*/ 1 w 2"/>
                <a:gd name="T5" fmla="*/ 4 h 4"/>
                <a:gd name="T6" fmla="*/ 0 w 2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2"/>
                    <a:pt x="0" y="0"/>
                  </a:cubicBezTo>
                  <a:close/>
                </a:path>
              </a:pathLst>
            </a:custGeom>
            <a:solidFill>
              <a:srgbClr val="CF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1" name="Freeform 59"/>
            <p:cNvSpPr>
              <a:spLocks/>
            </p:cNvSpPr>
            <p:nvPr/>
          </p:nvSpPr>
          <p:spPr bwMode="auto">
            <a:xfrm>
              <a:off x="7705725" y="3046413"/>
              <a:ext cx="0" cy="33337"/>
            </a:xfrm>
            <a:custGeom>
              <a:avLst/>
              <a:gdLst>
                <a:gd name="T0" fmla="*/ 0 h 2"/>
                <a:gd name="T1" fmla="*/ 2 h 2"/>
                <a:gd name="T2" fmla="*/ 0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0"/>
                    <a:pt x="0" y="0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2" name="Freeform 60"/>
            <p:cNvSpPr>
              <a:spLocks/>
            </p:cNvSpPr>
            <p:nvPr/>
          </p:nvSpPr>
          <p:spPr bwMode="auto">
            <a:xfrm>
              <a:off x="7688263" y="2944813"/>
              <a:ext cx="119063" cy="373062"/>
            </a:xfrm>
            <a:custGeom>
              <a:avLst/>
              <a:gdLst>
                <a:gd name="T0" fmla="*/ 0 w 7"/>
                <a:gd name="T1" fmla="*/ 21 h 22"/>
                <a:gd name="T2" fmla="*/ 1 w 7"/>
                <a:gd name="T3" fmla="*/ 16 h 22"/>
                <a:gd name="T4" fmla="*/ 1 w 7"/>
                <a:gd name="T5" fmla="*/ 8 h 22"/>
                <a:gd name="T6" fmla="*/ 2 w 7"/>
                <a:gd name="T7" fmla="*/ 14 h 22"/>
                <a:gd name="T8" fmla="*/ 2 w 7"/>
                <a:gd name="T9" fmla="*/ 6 h 22"/>
                <a:gd name="T10" fmla="*/ 2 w 7"/>
                <a:gd name="T11" fmla="*/ 16 h 22"/>
                <a:gd name="T12" fmla="*/ 4 w 7"/>
                <a:gd name="T13" fmla="*/ 10 h 22"/>
                <a:gd name="T14" fmla="*/ 4 w 7"/>
                <a:gd name="T15" fmla="*/ 0 h 22"/>
                <a:gd name="T16" fmla="*/ 5 w 7"/>
                <a:gd name="T17" fmla="*/ 9 h 22"/>
                <a:gd name="T18" fmla="*/ 7 w 7"/>
                <a:gd name="T19" fmla="*/ 7 h 22"/>
                <a:gd name="T20" fmla="*/ 5 w 7"/>
                <a:gd name="T21" fmla="*/ 10 h 22"/>
                <a:gd name="T22" fmla="*/ 5 w 7"/>
                <a:gd name="T23" fmla="*/ 11 h 22"/>
                <a:gd name="T24" fmla="*/ 5 w 7"/>
                <a:gd name="T25" fmla="*/ 12 h 22"/>
                <a:gd name="T26" fmla="*/ 6 w 7"/>
                <a:gd name="T27" fmla="*/ 13 h 22"/>
                <a:gd name="T28" fmla="*/ 4 w 7"/>
                <a:gd name="T29" fmla="*/ 13 h 22"/>
                <a:gd name="T30" fmla="*/ 6 w 7"/>
                <a:gd name="T31" fmla="*/ 13 h 22"/>
                <a:gd name="T32" fmla="*/ 4 w 7"/>
                <a:gd name="T33" fmla="*/ 15 h 22"/>
                <a:gd name="T34" fmla="*/ 1 w 7"/>
                <a:gd name="T35" fmla="*/ 22 h 22"/>
                <a:gd name="T36" fmla="*/ 0 w 7"/>
                <a:gd name="T37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" h="22">
                  <a:moveTo>
                    <a:pt x="0" y="21"/>
                  </a:moveTo>
                  <a:cubicBezTo>
                    <a:pt x="1" y="19"/>
                    <a:pt x="1" y="16"/>
                    <a:pt x="1" y="16"/>
                  </a:cubicBezTo>
                  <a:cubicBezTo>
                    <a:pt x="1" y="13"/>
                    <a:pt x="1" y="10"/>
                    <a:pt x="1" y="8"/>
                  </a:cubicBezTo>
                  <a:cubicBezTo>
                    <a:pt x="1" y="10"/>
                    <a:pt x="2" y="14"/>
                    <a:pt x="2" y="14"/>
                  </a:cubicBezTo>
                  <a:cubicBezTo>
                    <a:pt x="2" y="12"/>
                    <a:pt x="2" y="6"/>
                    <a:pt x="2" y="6"/>
                  </a:cubicBezTo>
                  <a:cubicBezTo>
                    <a:pt x="2" y="6"/>
                    <a:pt x="2" y="16"/>
                    <a:pt x="2" y="16"/>
                  </a:cubicBezTo>
                  <a:cubicBezTo>
                    <a:pt x="3" y="14"/>
                    <a:pt x="4" y="10"/>
                    <a:pt x="4" y="10"/>
                  </a:cubicBezTo>
                  <a:cubicBezTo>
                    <a:pt x="3" y="7"/>
                    <a:pt x="4" y="0"/>
                    <a:pt x="4" y="0"/>
                  </a:cubicBezTo>
                  <a:cubicBezTo>
                    <a:pt x="4" y="0"/>
                    <a:pt x="4" y="8"/>
                    <a:pt x="5" y="9"/>
                  </a:cubicBezTo>
                  <a:cubicBezTo>
                    <a:pt x="6" y="10"/>
                    <a:pt x="7" y="7"/>
                    <a:pt x="7" y="7"/>
                  </a:cubicBezTo>
                  <a:cubicBezTo>
                    <a:pt x="6" y="9"/>
                    <a:pt x="5" y="10"/>
                    <a:pt x="5" y="10"/>
                  </a:cubicBezTo>
                  <a:cubicBezTo>
                    <a:pt x="5" y="10"/>
                    <a:pt x="5" y="11"/>
                    <a:pt x="5" y="11"/>
                  </a:cubicBezTo>
                  <a:cubicBezTo>
                    <a:pt x="5" y="11"/>
                    <a:pt x="5" y="12"/>
                    <a:pt x="5" y="12"/>
                  </a:cubicBezTo>
                  <a:cubicBezTo>
                    <a:pt x="5" y="12"/>
                    <a:pt x="6" y="13"/>
                    <a:pt x="6" y="13"/>
                  </a:cubicBezTo>
                  <a:cubicBezTo>
                    <a:pt x="5" y="12"/>
                    <a:pt x="4" y="13"/>
                    <a:pt x="4" y="13"/>
                  </a:cubicBezTo>
                  <a:cubicBezTo>
                    <a:pt x="5" y="12"/>
                    <a:pt x="6" y="13"/>
                    <a:pt x="6" y="13"/>
                  </a:cubicBezTo>
                  <a:cubicBezTo>
                    <a:pt x="5" y="13"/>
                    <a:pt x="4" y="14"/>
                    <a:pt x="4" y="15"/>
                  </a:cubicBezTo>
                  <a:cubicBezTo>
                    <a:pt x="3" y="15"/>
                    <a:pt x="2" y="20"/>
                    <a:pt x="1" y="22"/>
                  </a:cubicBezTo>
                  <a:cubicBezTo>
                    <a:pt x="1" y="22"/>
                    <a:pt x="0" y="21"/>
                    <a:pt x="0" y="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3" name="Freeform 61"/>
            <p:cNvSpPr>
              <a:spLocks/>
            </p:cNvSpPr>
            <p:nvPr/>
          </p:nvSpPr>
          <p:spPr bwMode="auto">
            <a:xfrm>
              <a:off x="7062788" y="2859088"/>
              <a:ext cx="490538" cy="560387"/>
            </a:xfrm>
            <a:custGeom>
              <a:avLst/>
              <a:gdLst>
                <a:gd name="T0" fmla="*/ 29 w 29"/>
                <a:gd name="T1" fmla="*/ 1 h 33"/>
                <a:gd name="T2" fmla="*/ 28 w 29"/>
                <a:gd name="T3" fmla="*/ 14 h 33"/>
                <a:gd name="T4" fmla="*/ 18 w 29"/>
                <a:gd name="T5" fmla="*/ 33 h 33"/>
                <a:gd name="T6" fmla="*/ 17 w 29"/>
                <a:gd name="T7" fmla="*/ 32 h 33"/>
                <a:gd name="T8" fmla="*/ 19 w 29"/>
                <a:gd name="T9" fmla="*/ 16 h 33"/>
                <a:gd name="T10" fmla="*/ 20 w 29"/>
                <a:gd name="T11" fmla="*/ 10 h 33"/>
                <a:gd name="T12" fmla="*/ 15 w 29"/>
                <a:gd name="T13" fmla="*/ 10 h 33"/>
                <a:gd name="T14" fmla="*/ 14 w 29"/>
                <a:gd name="T15" fmla="*/ 11 h 33"/>
                <a:gd name="T16" fmla="*/ 8 w 29"/>
                <a:gd name="T17" fmla="*/ 10 h 33"/>
                <a:gd name="T18" fmla="*/ 0 w 29"/>
                <a:gd name="T19" fmla="*/ 8 h 33"/>
                <a:gd name="T20" fmla="*/ 1 w 29"/>
                <a:gd name="T21" fmla="*/ 4 h 33"/>
                <a:gd name="T22" fmla="*/ 13 w 29"/>
                <a:gd name="T23" fmla="*/ 5 h 33"/>
                <a:gd name="T24" fmla="*/ 17 w 29"/>
                <a:gd name="T25" fmla="*/ 5 h 33"/>
                <a:gd name="T26" fmla="*/ 19 w 29"/>
                <a:gd name="T27" fmla="*/ 5 h 33"/>
                <a:gd name="T28" fmla="*/ 19 w 29"/>
                <a:gd name="T29" fmla="*/ 4 h 33"/>
                <a:gd name="T30" fmla="*/ 21 w 29"/>
                <a:gd name="T31" fmla="*/ 4 h 33"/>
                <a:gd name="T32" fmla="*/ 21 w 29"/>
                <a:gd name="T33" fmla="*/ 1 h 33"/>
                <a:gd name="T34" fmla="*/ 25 w 29"/>
                <a:gd name="T35" fmla="*/ 1 h 33"/>
                <a:gd name="T36" fmla="*/ 28 w 29"/>
                <a:gd name="T37" fmla="*/ 0 h 33"/>
                <a:gd name="T38" fmla="*/ 29 w 29"/>
                <a:gd name="T39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" h="33">
                  <a:moveTo>
                    <a:pt x="29" y="1"/>
                  </a:moveTo>
                  <a:cubicBezTo>
                    <a:pt x="29" y="1"/>
                    <a:pt x="29" y="10"/>
                    <a:pt x="28" y="14"/>
                  </a:cubicBezTo>
                  <a:cubicBezTo>
                    <a:pt x="28" y="14"/>
                    <a:pt x="24" y="31"/>
                    <a:pt x="18" y="33"/>
                  </a:cubicBezTo>
                  <a:cubicBezTo>
                    <a:pt x="18" y="33"/>
                    <a:pt x="17" y="32"/>
                    <a:pt x="17" y="32"/>
                  </a:cubicBezTo>
                  <a:cubicBezTo>
                    <a:pt x="16" y="31"/>
                    <a:pt x="19" y="17"/>
                    <a:pt x="19" y="16"/>
                  </a:cubicBezTo>
                  <a:cubicBezTo>
                    <a:pt x="19" y="15"/>
                    <a:pt x="20" y="10"/>
                    <a:pt x="20" y="10"/>
                  </a:cubicBezTo>
                  <a:cubicBezTo>
                    <a:pt x="20" y="10"/>
                    <a:pt x="16" y="10"/>
                    <a:pt x="15" y="10"/>
                  </a:cubicBezTo>
                  <a:cubicBezTo>
                    <a:pt x="15" y="10"/>
                    <a:pt x="15" y="11"/>
                    <a:pt x="14" y="11"/>
                  </a:cubicBezTo>
                  <a:cubicBezTo>
                    <a:pt x="13" y="11"/>
                    <a:pt x="9" y="10"/>
                    <a:pt x="8" y="10"/>
                  </a:cubicBezTo>
                  <a:cubicBezTo>
                    <a:pt x="7" y="10"/>
                    <a:pt x="1" y="9"/>
                    <a:pt x="0" y="8"/>
                  </a:cubicBezTo>
                  <a:cubicBezTo>
                    <a:pt x="0" y="8"/>
                    <a:pt x="1" y="5"/>
                    <a:pt x="1" y="4"/>
                  </a:cubicBezTo>
                  <a:cubicBezTo>
                    <a:pt x="1" y="4"/>
                    <a:pt x="11" y="5"/>
                    <a:pt x="13" y="5"/>
                  </a:cubicBezTo>
                  <a:cubicBezTo>
                    <a:pt x="13" y="5"/>
                    <a:pt x="17" y="5"/>
                    <a:pt x="17" y="5"/>
                  </a:cubicBezTo>
                  <a:cubicBezTo>
                    <a:pt x="17" y="4"/>
                    <a:pt x="19" y="5"/>
                    <a:pt x="19" y="5"/>
                  </a:cubicBezTo>
                  <a:cubicBezTo>
                    <a:pt x="19" y="5"/>
                    <a:pt x="19" y="4"/>
                    <a:pt x="19" y="4"/>
                  </a:cubicBezTo>
                  <a:cubicBezTo>
                    <a:pt x="20" y="4"/>
                    <a:pt x="21" y="4"/>
                    <a:pt x="21" y="4"/>
                  </a:cubicBezTo>
                  <a:cubicBezTo>
                    <a:pt x="21" y="4"/>
                    <a:pt x="20" y="2"/>
                    <a:pt x="21" y="1"/>
                  </a:cubicBezTo>
                  <a:cubicBezTo>
                    <a:pt x="23" y="1"/>
                    <a:pt x="25" y="1"/>
                    <a:pt x="25" y="1"/>
                  </a:cubicBezTo>
                  <a:cubicBezTo>
                    <a:pt x="26" y="1"/>
                    <a:pt x="28" y="0"/>
                    <a:pt x="28" y="0"/>
                  </a:cubicBezTo>
                  <a:lnTo>
                    <a:pt x="2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4" name="Freeform 62"/>
            <p:cNvSpPr>
              <a:spLocks/>
            </p:cNvSpPr>
            <p:nvPr/>
          </p:nvSpPr>
          <p:spPr bwMode="auto">
            <a:xfrm>
              <a:off x="7078663" y="2876550"/>
              <a:ext cx="474663" cy="508000"/>
            </a:xfrm>
            <a:custGeom>
              <a:avLst/>
              <a:gdLst>
                <a:gd name="T0" fmla="*/ 1 w 28"/>
                <a:gd name="T1" fmla="*/ 4 h 30"/>
                <a:gd name="T2" fmla="*/ 11 w 28"/>
                <a:gd name="T3" fmla="*/ 5 h 30"/>
                <a:gd name="T4" fmla="*/ 16 w 28"/>
                <a:gd name="T5" fmla="*/ 7 h 30"/>
                <a:gd name="T6" fmla="*/ 13 w 28"/>
                <a:gd name="T7" fmla="*/ 5 h 30"/>
                <a:gd name="T8" fmla="*/ 17 w 28"/>
                <a:gd name="T9" fmla="*/ 7 h 30"/>
                <a:gd name="T10" fmla="*/ 15 w 28"/>
                <a:gd name="T11" fmla="*/ 5 h 30"/>
                <a:gd name="T12" fmla="*/ 18 w 28"/>
                <a:gd name="T13" fmla="*/ 7 h 30"/>
                <a:gd name="T14" fmla="*/ 17 w 28"/>
                <a:gd name="T15" fmla="*/ 5 h 30"/>
                <a:gd name="T16" fmla="*/ 17 w 28"/>
                <a:gd name="T17" fmla="*/ 4 h 30"/>
                <a:gd name="T18" fmla="*/ 18 w 28"/>
                <a:gd name="T19" fmla="*/ 4 h 30"/>
                <a:gd name="T20" fmla="*/ 19 w 28"/>
                <a:gd name="T21" fmla="*/ 6 h 30"/>
                <a:gd name="T22" fmla="*/ 19 w 28"/>
                <a:gd name="T23" fmla="*/ 4 h 30"/>
                <a:gd name="T24" fmla="*/ 20 w 28"/>
                <a:gd name="T25" fmla="*/ 5 h 30"/>
                <a:gd name="T26" fmla="*/ 20 w 28"/>
                <a:gd name="T27" fmla="*/ 5 h 30"/>
                <a:gd name="T28" fmla="*/ 20 w 28"/>
                <a:gd name="T29" fmla="*/ 1 h 30"/>
                <a:gd name="T30" fmla="*/ 20 w 28"/>
                <a:gd name="T31" fmla="*/ 0 h 30"/>
                <a:gd name="T32" fmla="*/ 22 w 28"/>
                <a:gd name="T33" fmla="*/ 0 h 30"/>
                <a:gd name="T34" fmla="*/ 22 w 28"/>
                <a:gd name="T35" fmla="*/ 0 h 30"/>
                <a:gd name="T36" fmla="*/ 24 w 28"/>
                <a:gd name="T37" fmla="*/ 0 h 30"/>
                <a:gd name="T38" fmla="*/ 23 w 28"/>
                <a:gd name="T39" fmla="*/ 2 h 30"/>
                <a:gd name="T40" fmla="*/ 27 w 28"/>
                <a:gd name="T41" fmla="*/ 0 h 30"/>
                <a:gd name="T42" fmla="*/ 28 w 28"/>
                <a:gd name="T43" fmla="*/ 0 h 30"/>
                <a:gd name="T44" fmla="*/ 28 w 28"/>
                <a:gd name="T45" fmla="*/ 1 h 30"/>
                <a:gd name="T46" fmla="*/ 26 w 28"/>
                <a:gd name="T47" fmla="*/ 2 h 30"/>
                <a:gd name="T48" fmla="*/ 27 w 28"/>
                <a:gd name="T49" fmla="*/ 8 h 30"/>
                <a:gd name="T50" fmla="*/ 27 w 28"/>
                <a:gd name="T51" fmla="*/ 12 h 30"/>
                <a:gd name="T52" fmla="*/ 27 w 28"/>
                <a:gd name="T53" fmla="*/ 13 h 30"/>
                <a:gd name="T54" fmla="*/ 26 w 28"/>
                <a:gd name="T55" fmla="*/ 15 h 30"/>
                <a:gd name="T56" fmla="*/ 25 w 28"/>
                <a:gd name="T57" fmla="*/ 8 h 30"/>
                <a:gd name="T58" fmla="*/ 25 w 28"/>
                <a:gd name="T59" fmla="*/ 3 h 30"/>
                <a:gd name="T60" fmla="*/ 25 w 28"/>
                <a:gd name="T61" fmla="*/ 9 h 30"/>
                <a:gd name="T62" fmla="*/ 25 w 28"/>
                <a:gd name="T63" fmla="*/ 15 h 30"/>
                <a:gd name="T64" fmla="*/ 20 w 28"/>
                <a:gd name="T65" fmla="*/ 27 h 30"/>
                <a:gd name="T66" fmla="*/ 17 w 28"/>
                <a:gd name="T67" fmla="*/ 30 h 30"/>
                <a:gd name="T68" fmla="*/ 19 w 28"/>
                <a:gd name="T69" fmla="*/ 19 h 30"/>
                <a:gd name="T70" fmla="*/ 19 w 28"/>
                <a:gd name="T71" fmla="*/ 8 h 30"/>
                <a:gd name="T72" fmla="*/ 15 w 28"/>
                <a:gd name="T73" fmla="*/ 8 h 30"/>
                <a:gd name="T74" fmla="*/ 12 w 28"/>
                <a:gd name="T75" fmla="*/ 8 h 30"/>
                <a:gd name="T76" fmla="*/ 13 w 28"/>
                <a:gd name="T77" fmla="*/ 8 h 30"/>
                <a:gd name="T78" fmla="*/ 9 w 28"/>
                <a:gd name="T79" fmla="*/ 8 h 30"/>
                <a:gd name="T80" fmla="*/ 0 w 28"/>
                <a:gd name="T81" fmla="*/ 7 h 30"/>
                <a:gd name="T82" fmla="*/ 1 w 28"/>
                <a:gd name="T83" fmla="*/ 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" h="30">
                  <a:moveTo>
                    <a:pt x="1" y="4"/>
                  </a:moveTo>
                  <a:cubicBezTo>
                    <a:pt x="2" y="3"/>
                    <a:pt x="11" y="5"/>
                    <a:pt x="11" y="5"/>
                  </a:cubicBezTo>
                  <a:cubicBezTo>
                    <a:pt x="11" y="5"/>
                    <a:pt x="15" y="8"/>
                    <a:pt x="16" y="7"/>
                  </a:cubicBezTo>
                  <a:cubicBezTo>
                    <a:pt x="16" y="7"/>
                    <a:pt x="13" y="6"/>
                    <a:pt x="13" y="5"/>
                  </a:cubicBezTo>
                  <a:cubicBezTo>
                    <a:pt x="14" y="4"/>
                    <a:pt x="17" y="7"/>
                    <a:pt x="17" y="7"/>
                  </a:cubicBezTo>
                  <a:cubicBezTo>
                    <a:pt x="17" y="7"/>
                    <a:pt x="16" y="5"/>
                    <a:pt x="15" y="5"/>
                  </a:cubicBezTo>
                  <a:cubicBezTo>
                    <a:pt x="15" y="5"/>
                    <a:pt x="17" y="4"/>
                    <a:pt x="18" y="7"/>
                  </a:cubicBezTo>
                  <a:cubicBezTo>
                    <a:pt x="18" y="7"/>
                    <a:pt x="18" y="6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19" y="6"/>
                    <a:pt x="19" y="6"/>
                  </a:cubicBezTo>
                  <a:cubicBezTo>
                    <a:pt x="19" y="6"/>
                    <a:pt x="19" y="4"/>
                    <a:pt x="19" y="4"/>
                  </a:cubicBezTo>
                  <a:cubicBezTo>
                    <a:pt x="19" y="4"/>
                    <a:pt x="20" y="3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8"/>
                    <a:pt x="22" y="2"/>
                    <a:pt x="20" y="1"/>
                  </a:cubicBezTo>
                  <a:cubicBezTo>
                    <a:pt x="20" y="1"/>
                    <a:pt x="20" y="1"/>
                    <a:pt x="20" y="0"/>
                  </a:cubicBezTo>
                  <a:cubicBezTo>
                    <a:pt x="21" y="0"/>
                    <a:pt x="21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4" y="0"/>
                    <a:pt x="24" y="0"/>
                  </a:cubicBezTo>
                  <a:cubicBezTo>
                    <a:pt x="24" y="0"/>
                    <a:pt x="23" y="2"/>
                    <a:pt x="23" y="2"/>
                  </a:cubicBezTo>
                  <a:cubicBezTo>
                    <a:pt x="23" y="2"/>
                    <a:pt x="26" y="1"/>
                    <a:pt x="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1"/>
                  </a:cubicBezTo>
                  <a:cubicBezTo>
                    <a:pt x="27" y="1"/>
                    <a:pt x="26" y="2"/>
                    <a:pt x="26" y="2"/>
                  </a:cubicBezTo>
                  <a:cubicBezTo>
                    <a:pt x="25" y="2"/>
                    <a:pt x="27" y="4"/>
                    <a:pt x="27" y="8"/>
                  </a:cubicBezTo>
                  <a:cubicBezTo>
                    <a:pt x="27" y="9"/>
                    <a:pt x="27" y="11"/>
                    <a:pt x="27" y="12"/>
                  </a:cubicBezTo>
                  <a:cubicBezTo>
                    <a:pt x="27" y="12"/>
                    <a:pt x="27" y="13"/>
                    <a:pt x="27" y="13"/>
                  </a:cubicBezTo>
                  <a:cubicBezTo>
                    <a:pt x="27" y="13"/>
                    <a:pt x="27" y="14"/>
                    <a:pt x="26" y="15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15"/>
                    <a:pt x="25" y="15"/>
                  </a:cubicBezTo>
                  <a:cubicBezTo>
                    <a:pt x="24" y="16"/>
                    <a:pt x="20" y="27"/>
                    <a:pt x="20" y="27"/>
                  </a:cubicBezTo>
                  <a:cubicBezTo>
                    <a:pt x="20" y="27"/>
                    <a:pt x="17" y="30"/>
                    <a:pt x="17" y="30"/>
                  </a:cubicBezTo>
                  <a:cubicBezTo>
                    <a:pt x="17" y="30"/>
                    <a:pt x="19" y="19"/>
                    <a:pt x="19" y="19"/>
                  </a:cubicBezTo>
                  <a:cubicBezTo>
                    <a:pt x="19" y="18"/>
                    <a:pt x="19" y="8"/>
                    <a:pt x="19" y="8"/>
                  </a:cubicBezTo>
                  <a:cubicBezTo>
                    <a:pt x="19" y="8"/>
                    <a:pt x="16" y="8"/>
                    <a:pt x="15" y="8"/>
                  </a:cubicBezTo>
                  <a:cubicBezTo>
                    <a:pt x="15" y="8"/>
                    <a:pt x="13" y="8"/>
                    <a:pt x="12" y="8"/>
                  </a:cubicBezTo>
                  <a:cubicBezTo>
                    <a:pt x="12" y="8"/>
                    <a:pt x="13" y="8"/>
                    <a:pt x="13" y="8"/>
                  </a:cubicBezTo>
                  <a:cubicBezTo>
                    <a:pt x="12" y="9"/>
                    <a:pt x="10" y="8"/>
                    <a:pt x="9" y="8"/>
                  </a:cubicBezTo>
                  <a:cubicBezTo>
                    <a:pt x="8" y="8"/>
                    <a:pt x="0" y="7"/>
                    <a:pt x="0" y="7"/>
                  </a:cubicBezTo>
                  <a:cubicBezTo>
                    <a:pt x="0" y="7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5" name="Freeform 63"/>
            <p:cNvSpPr>
              <a:spLocks/>
            </p:cNvSpPr>
            <p:nvPr/>
          </p:nvSpPr>
          <p:spPr bwMode="auto">
            <a:xfrm>
              <a:off x="7434263" y="3876675"/>
              <a:ext cx="152400" cy="169862"/>
            </a:xfrm>
            <a:custGeom>
              <a:avLst/>
              <a:gdLst>
                <a:gd name="T0" fmla="*/ 4 w 9"/>
                <a:gd name="T1" fmla="*/ 2 h 10"/>
                <a:gd name="T2" fmla="*/ 6 w 9"/>
                <a:gd name="T3" fmla="*/ 5 h 10"/>
                <a:gd name="T4" fmla="*/ 8 w 9"/>
                <a:gd name="T5" fmla="*/ 9 h 10"/>
                <a:gd name="T6" fmla="*/ 4 w 9"/>
                <a:gd name="T7" fmla="*/ 9 h 10"/>
                <a:gd name="T8" fmla="*/ 2 w 9"/>
                <a:gd name="T9" fmla="*/ 7 h 10"/>
                <a:gd name="T10" fmla="*/ 0 w 9"/>
                <a:gd name="T11" fmla="*/ 5 h 10"/>
                <a:gd name="T12" fmla="*/ 0 w 9"/>
                <a:gd name="T13" fmla="*/ 2 h 10"/>
                <a:gd name="T14" fmla="*/ 4 w 9"/>
                <a:gd name="T1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0">
                  <a:moveTo>
                    <a:pt x="4" y="2"/>
                  </a:moveTo>
                  <a:cubicBezTo>
                    <a:pt x="4" y="2"/>
                    <a:pt x="5" y="4"/>
                    <a:pt x="6" y="5"/>
                  </a:cubicBezTo>
                  <a:cubicBezTo>
                    <a:pt x="6" y="5"/>
                    <a:pt x="9" y="8"/>
                    <a:pt x="8" y="9"/>
                  </a:cubicBezTo>
                  <a:cubicBezTo>
                    <a:pt x="8" y="9"/>
                    <a:pt x="6" y="10"/>
                    <a:pt x="4" y="9"/>
                  </a:cubicBezTo>
                  <a:cubicBezTo>
                    <a:pt x="2" y="8"/>
                    <a:pt x="3" y="7"/>
                    <a:pt x="2" y="7"/>
                  </a:cubicBezTo>
                  <a:cubicBezTo>
                    <a:pt x="2" y="7"/>
                    <a:pt x="0" y="6"/>
                    <a:pt x="0" y="5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1" y="0"/>
                    <a:pt x="4" y="2"/>
                    <a:pt x="4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6" name="Freeform 64"/>
            <p:cNvSpPr>
              <a:spLocks/>
            </p:cNvSpPr>
            <p:nvPr/>
          </p:nvSpPr>
          <p:spPr bwMode="auto">
            <a:xfrm>
              <a:off x="7535863" y="3876675"/>
              <a:ext cx="101600" cy="134937"/>
            </a:xfrm>
            <a:custGeom>
              <a:avLst/>
              <a:gdLst>
                <a:gd name="T0" fmla="*/ 4 w 6"/>
                <a:gd name="T1" fmla="*/ 1 h 8"/>
                <a:gd name="T2" fmla="*/ 5 w 6"/>
                <a:gd name="T3" fmla="*/ 4 h 8"/>
                <a:gd name="T4" fmla="*/ 5 w 6"/>
                <a:gd name="T5" fmla="*/ 7 h 8"/>
                <a:gd name="T6" fmla="*/ 1 w 6"/>
                <a:gd name="T7" fmla="*/ 7 h 8"/>
                <a:gd name="T8" fmla="*/ 1 w 6"/>
                <a:gd name="T9" fmla="*/ 4 h 8"/>
                <a:gd name="T10" fmla="*/ 1 w 6"/>
                <a:gd name="T11" fmla="*/ 0 h 8"/>
                <a:gd name="T12" fmla="*/ 4 w 6"/>
                <a:gd name="T1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">
                  <a:moveTo>
                    <a:pt x="4" y="1"/>
                  </a:moveTo>
                  <a:cubicBezTo>
                    <a:pt x="4" y="1"/>
                    <a:pt x="4" y="3"/>
                    <a:pt x="5" y="4"/>
                  </a:cubicBezTo>
                  <a:cubicBezTo>
                    <a:pt x="5" y="4"/>
                    <a:pt x="6" y="7"/>
                    <a:pt x="5" y="7"/>
                  </a:cubicBezTo>
                  <a:cubicBezTo>
                    <a:pt x="5" y="7"/>
                    <a:pt x="1" y="8"/>
                    <a:pt x="1" y="7"/>
                  </a:cubicBezTo>
                  <a:cubicBezTo>
                    <a:pt x="0" y="6"/>
                    <a:pt x="1" y="4"/>
                    <a:pt x="1" y="4"/>
                  </a:cubicBezTo>
                  <a:cubicBezTo>
                    <a:pt x="1" y="4"/>
                    <a:pt x="1" y="1"/>
                    <a:pt x="1" y="0"/>
                  </a:cubicBezTo>
                  <a:cubicBezTo>
                    <a:pt x="1" y="0"/>
                    <a:pt x="3" y="0"/>
                    <a:pt x="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7" name="Freeform 65"/>
            <p:cNvSpPr>
              <a:spLocks/>
            </p:cNvSpPr>
            <p:nvPr/>
          </p:nvSpPr>
          <p:spPr bwMode="auto">
            <a:xfrm>
              <a:off x="7535863" y="3317875"/>
              <a:ext cx="203200" cy="525462"/>
            </a:xfrm>
            <a:custGeom>
              <a:avLst/>
              <a:gdLst>
                <a:gd name="T0" fmla="*/ 3 w 12"/>
                <a:gd name="T1" fmla="*/ 19 h 31"/>
                <a:gd name="T2" fmla="*/ 3 w 12"/>
                <a:gd name="T3" fmla="*/ 13 h 31"/>
                <a:gd name="T4" fmla="*/ 5 w 12"/>
                <a:gd name="T5" fmla="*/ 18 h 31"/>
                <a:gd name="T6" fmla="*/ 5 w 12"/>
                <a:gd name="T7" fmla="*/ 12 h 31"/>
                <a:gd name="T8" fmla="*/ 8 w 12"/>
                <a:gd name="T9" fmla="*/ 8 h 31"/>
                <a:gd name="T10" fmla="*/ 10 w 12"/>
                <a:gd name="T11" fmla="*/ 2 h 31"/>
                <a:gd name="T12" fmla="*/ 10 w 12"/>
                <a:gd name="T13" fmla="*/ 0 h 31"/>
                <a:gd name="T14" fmla="*/ 10 w 12"/>
                <a:gd name="T15" fmla="*/ 0 h 31"/>
                <a:gd name="T16" fmla="*/ 11 w 12"/>
                <a:gd name="T17" fmla="*/ 2 h 31"/>
                <a:gd name="T18" fmla="*/ 11 w 12"/>
                <a:gd name="T19" fmla="*/ 4 h 31"/>
                <a:gd name="T20" fmla="*/ 7 w 12"/>
                <a:gd name="T21" fmla="*/ 14 h 31"/>
                <a:gd name="T22" fmla="*/ 3 w 12"/>
                <a:gd name="T23" fmla="*/ 28 h 31"/>
                <a:gd name="T24" fmla="*/ 1 w 12"/>
                <a:gd name="T25" fmla="*/ 31 h 31"/>
                <a:gd name="T26" fmla="*/ 3 w 12"/>
                <a:gd name="T27" fmla="*/ 27 h 31"/>
                <a:gd name="T28" fmla="*/ 1 w 12"/>
                <a:gd name="T29" fmla="*/ 29 h 31"/>
                <a:gd name="T30" fmla="*/ 2 w 12"/>
                <a:gd name="T31" fmla="*/ 25 h 31"/>
                <a:gd name="T32" fmla="*/ 3 w 12"/>
                <a:gd name="T33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31">
                  <a:moveTo>
                    <a:pt x="3" y="19"/>
                  </a:moveTo>
                  <a:cubicBezTo>
                    <a:pt x="3" y="18"/>
                    <a:pt x="3" y="13"/>
                    <a:pt x="3" y="13"/>
                  </a:cubicBezTo>
                  <a:cubicBezTo>
                    <a:pt x="3" y="13"/>
                    <a:pt x="3" y="18"/>
                    <a:pt x="5" y="18"/>
                  </a:cubicBezTo>
                  <a:cubicBezTo>
                    <a:pt x="6" y="18"/>
                    <a:pt x="5" y="13"/>
                    <a:pt x="5" y="12"/>
                  </a:cubicBezTo>
                  <a:cubicBezTo>
                    <a:pt x="5" y="11"/>
                    <a:pt x="8" y="8"/>
                    <a:pt x="8" y="8"/>
                  </a:cubicBezTo>
                  <a:cubicBezTo>
                    <a:pt x="9" y="7"/>
                    <a:pt x="10" y="3"/>
                    <a:pt x="10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1"/>
                    <a:pt x="11" y="2"/>
                  </a:cubicBezTo>
                  <a:cubicBezTo>
                    <a:pt x="11" y="2"/>
                    <a:pt x="12" y="3"/>
                    <a:pt x="11" y="4"/>
                  </a:cubicBezTo>
                  <a:cubicBezTo>
                    <a:pt x="10" y="4"/>
                    <a:pt x="8" y="12"/>
                    <a:pt x="7" y="14"/>
                  </a:cubicBezTo>
                  <a:cubicBezTo>
                    <a:pt x="7" y="17"/>
                    <a:pt x="3" y="28"/>
                    <a:pt x="3" y="28"/>
                  </a:cubicBezTo>
                  <a:cubicBezTo>
                    <a:pt x="2" y="30"/>
                    <a:pt x="1" y="31"/>
                    <a:pt x="1" y="31"/>
                  </a:cubicBezTo>
                  <a:cubicBezTo>
                    <a:pt x="2" y="30"/>
                    <a:pt x="3" y="27"/>
                    <a:pt x="3" y="27"/>
                  </a:cubicBezTo>
                  <a:cubicBezTo>
                    <a:pt x="2" y="27"/>
                    <a:pt x="1" y="29"/>
                    <a:pt x="1" y="29"/>
                  </a:cubicBezTo>
                  <a:cubicBezTo>
                    <a:pt x="0" y="28"/>
                    <a:pt x="1" y="25"/>
                    <a:pt x="2" y="25"/>
                  </a:cubicBezTo>
                  <a:cubicBezTo>
                    <a:pt x="2" y="24"/>
                    <a:pt x="4" y="20"/>
                    <a:pt x="3" y="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8" name="Freeform 66"/>
            <p:cNvSpPr>
              <a:spLocks/>
            </p:cNvSpPr>
            <p:nvPr/>
          </p:nvSpPr>
          <p:spPr bwMode="auto">
            <a:xfrm>
              <a:off x="7570788" y="2876550"/>
              <a:ext cx="66675" cy="339725"/>
            </a:xfrm>
            <a:custGeom>
              <a:avLst/>
              <a:gdLst>
                <a:gd name="T0" fmla="*/ 4 w 4"/>
                <a:gd name="T1" fmla="*/ 18 h 20"/>
                <a:gd name="T2" fmla="*/ 2 w 4"/>
                <a:gd name="T3" fmla="*/ 20 h 20"/>
                <a:gd name="T4" fmla="*/ 0 w 4"/>
                <a:gd name="T5" fmla="*/ 18 h 20"/>
                <a:gd name="T6" fmla="*/ 0 w 4"/>
                <a:gd name="T7" fmla="*/ 5 h 20"/>
                <a:gd name="T8" fmla="*/ 1 w 4"/>
                <a:gd name="T9" fmla="*/ 3 h 20"/>
                <a:gd name="T10" fmla="*/ 1 w 4"/>
                <a:gd name="T11" fmla="*/ 2 h 20"/>
                <a:gd name="T12" fmla="*/ 2 w 4"/>
                <a:gd name="T13" fmla="*/ 1 h 20"/>
                <a:gd name="T14" fmla="*/ 3 w 4"/>
                <a:gd name="T15" fmla="*/ 3 h 20"/>
                <a:gd name="T16" fmla="*/ 4 w 4"/>
                <a:gd name="T17" fmla="*/ 4 h 20"/>
                <a:gd name="T18" fmla="*/ 4 w 4"/>
                <a:gd name="T19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20">
                  <a:moveTo>
                    <a:pt x="4" y="18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5"/>
                    <a:pt x="0" y="5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0"/>
                    <a:pt x="2" y="1"/>
                  </a:cubicBezTo>
                  <a:cubicBezTo>
                    <a:pt x="3" y="1"/>
                    <a:pt x="3" y="3"/>
                    <a:pt x="3" y="3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8"/>
                  </a:ln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9" name="Freeform 67"/>
            <p:cNvSpPr>
              <a:spLocks/>
            </p:cNvSpPr>
            <p:nvPr/>
          </p:nvSpPr>
          <p:spPr bwMode="auto">
            <a:xfrm>
              <a:off x="6994525" y="2876550"/>
              <a:ext cx="33338" cy="33337"/>
            </a:xfrm>
            <a:custGeom>
              <a:avLst/>
              <a:gdLst>
                <a:gd name="T0" fmla="*/ 2 w 2"/>
                <a:gd name="T1" fmla="*/ 2 h 2"/>
                <a:gd name="T2" fmla="*/ 0 w 2"/>
                <a:gd name="T3" fmla="*/ 1 h 2"/>
                <a:gd name="T4" fmla="*/ 1 w 2"/>
                <a:gd name="T5" fmla="*/ 0 h 2"/>
                <a:gd name="T6" fmla="*/ 2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2" y="2"/>
                    <a:pt x="1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0" name="Freeform 68"/>
            <p:cNvSpPr>
              <a:spLocks/>
            </p:cNvSpPr>
            <p:nvPr/>
          </p:nvSpPr>
          <p:spPr bwMode="auto">
            <a:xfrm>
              <a:off x="6994525" y="2843213"/>
              <a:ext cx="33338" cy="33337"/>
            </a:xfrm>
            <a:custGeom>
              <a:avLst/>
              <a:gdLst>
                <a:gd name="T0" fmla="*/ 2 w 2"/>
                <a:gd name="T1" fmla="*/ 2 h 2"/>
                <a:gd name="T2" fmla="*/ 1 w 2"/>
                <a:gd name="T3" fmla="*/ 1 h 2"/>
                <a:gd name="T4" fmla="*/ 0 w 2"/>
                <a:gd name="T5" fmla="*/ 0 h 2"/>
                <a:gd name="T6" fmla="*/ 1 w 2"/>
                <a:gd name="T7" fmla="*/ 1 h 2"/>
                <a:gd name="T8" fmla="*/ 2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2" y="2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01" name="组合 500"/>
          <p:cNvGrpSpPr/>
          <p:nvPr/>
        </p:nvGrpSpPr>
        <p:grpSpPr>
          <a:xfrm rot="1889584">
            <a:off x="4839941" y="2878175"/>
            <a:ext cx="733855" cy="733855"/>
            <a:chOff x="3303065" y="2299580"/>
            <a:chExt cx="872242" cy="872242"/>
          </a:xfrm>
        </p:grpSpPr>
        <p:grpSp>
          <p:nvGrpSpPr>
            <p:cNvPr id="502" name="组合 501"/>
            <p:cNvGrpSpPr/>
            <p:nvPr/>
          </p:nvGrpSpPr>
          <p:grpSpPr>
            <a:xfrm>
              <a:off x="3303065" y="2564061"/>
              <a:ext cx="872242" cy="360040"/>
              <a:chOff x="3303065" y="2564061"/>
              <a:chExt cx="872242" cy="360040"/>
            </a:xfrm>
          </p:grpSpPr>
          <p:sp>
            <p:nvSpPr>
              <p:cNvPr id="504" name="椭圆 503"/>
              <p:cNvSpPr/>
              <p:nvPr/>
            </p:nvSpPr>
            <p:spPr bwMode="auto">
              <a:xfrm>
                <a:off x="3558450" y="2564061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63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381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05" name="椭圆 504"/>
              <p:cNvSpPr/>
              <p:nvPr/>
            </p:nvSpPr>
            <p:spPr bwMode="auto">
              <a:xfrm>
                <a:off x="3303065" y="2746060"/>
                <a:ext cx="872242" cy="2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61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381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503" name="椭圆 502"/>
            <p:cNvSpPr/>
            <p:nvPr/>
          </p:nvSpPr>
          <p:spPr bwMode="auto">
            <a:xfrm rot="5400000">
              <a:off x="3302349" y="2724901"/>
              <a:ext cx="872242" cy="216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6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381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5986800"/>
      </p:ext>
    </p:extLst>
  </p:cSld>
  <p:clrMapOvr>
    <a:masterClrMapping/>
  </p:clrMapOvr>
  <p:transition spd="med" advTm="0"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4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18" presetID="2" presetClass="entr" presetSubtype="1" fill="hold" nodeType="after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20" dur="500" fill="hold"/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21" dur="500" fill="hold"/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6" presetClass="entr" presetSubtype="3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24" dur="300"/>
                                            <p:tgtEl>
                                              <p:spTgt spid="4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2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400"/>
                                            <p:tgtEl>
                                              <p:spTgt spid="5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3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4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34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4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4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39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43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6" presetClass="entr" presetSubtype="3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46" dur="300"/>
                                            <p:tgtEl>
                                              <p:spTgt spid="4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48" presetID="2" presetClass="entr" presetSubtype="8" decel="68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4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4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53" presetID="2" presetClass="entr" presetSubtype="8" decel="68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58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0" dur="500"/>
                                            <p:tgtEl>
                                              <p:spTgt spid="4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5200"/>
                                </p:stCondLst>
                                <p:childTnLst>
                                  <p:par>
                                    <p:cTn id="6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700"/>
                                </p:stCondLst>
                                <p:childTnLst>
                                  <p:par>
                                    <p:cTn id="67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47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4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4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6" presetClass="entr" presetSubtype="3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74" dur="300"/>
                                            <p:tgtEl>
                                              <p:spTgt spid="4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6200"/>
                                </p:stCondLst>
                                <p:childTnLst>
                                  <p:par>
                                    <p:cTn id="76" presetID="2" presetClass="entr" presetSubtype="2" decel="68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4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4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6700"/>
                                </p:stCondLst>
                                <p:childTnLst>
                                  <p:par>
                                    <p:cTn id="81" presetID="2" presetClass="entr" presetSubtype="2" decel="68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4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4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animBg="1"/>
          <p:bldP spid="195" grpId="0"/>
          <p:bldP spid="196" grpId="0"/>
          <p:bldP spid="404" grpId="0" animBg="1"/>
          <p:bldP spid="434" grpId="0" animBg="1"/>
          <p:bldP spid="435" grpId="0"/>
          <p:bldP spid="436" grpId="0" animBg="1"/>
          <p:bldP spid="469" grpId="0" animBg="1"/>
          <p:bldP spid="470" grpId="0"/>
          <p:bldP spid="47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4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18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6" presetClass="entr" presetSubtype="3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24" dur="300"/>
                                            <p:tgtEl>
                                              <p:spTgt spid="4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2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400"/>
                                            <p:tgtEl>
                                              <p:spTgt spid="5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3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4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34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4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4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39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43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6" presetClass="entr" presetSubtype="3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46" dur="300"/>
                                            <p:tgtEl>
                                              <p:spTgt spid="4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48" presetID="2" presetClass="entr" presetSubtype="8" decel="68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4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4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53" presetID="2" presetClass="entr" presetSubtype="8" decel="68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58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0" dur="500"/>
                                            <p:tgtEl>
                                              <p:spTgt spid="4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5200"/>
                                </p:stCondLst>
                                <p:childTnLst>
                                  <p:par>
                                    <p:cTn id="6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700"/>
                                </p:stCondLst>
                                <p:childTnLst>
                                  <p:par>
                                    <p:cTn id="67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47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4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4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6" presetClass="entr" presetSubtype="3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74" dur="300"/>
                                            <p:tgtEl>
                                              <p:spTgt spid="4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6200"/>
                                </p:stCondLst>
                                <p:childTnLst>
                                  <p:par>
                                    <p:cTn id="76" presetID="2" presetClass="entr" presetSubtype="2" decel="68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4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4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6700"/>
                                </p:stCondLst>
                                <p:childTnLst>
                                  <p:par>
                                    <p:cTn id="81" presetID="2" presetClass="entr" presetSubtype="2" decel="68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4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4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animBg="1"/>
          <p:bldP spid="195" grpId="0"/>
          <p:bldP spid="196" grpId="0"/>
          <p:bldP spid="404" grpId="0" animBg="1"/>
          <p:bldP spid="434" grpId="0" animBg="1"/>
          <p:bldP spid="435" grpId="0"/>
          <p:bldP spid="436" grpId="0" animBg="1"/>
          <p:bldP spid="469" grpId="0" animBg="1"/>
          <p:bldP spid="470" grpId="0"/>
          <p:bldP spid="471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>
            <a:off x="2030065" y="1671490"/>
            <a:ext cx="2376264" cy="2025056"/>
          </a:xfrm>
          <a:prstGeom prst="triangle">
            <a:avLst/>
          </a:prstGeom>
          <a:solidFill>
            <a:schemeClr val="tx1">
              <a:lumMod val="65000"/>
              <a:lumOff val="35000"/>
              <a:alpha val="14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19741" y="1856894"/>
            <a:ext cx="178286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0" b="0" i="0" u="none" strike="noStrike" kern="1200" cap="none" spc="0" normalizeH="0" baseline="0" noProof="0" dirty="0">
                <a:ln>
                  <a:noFill/>
                </a:ln>
                <a:solidFill>
                  <a:srgbClr val="A3CD39"/>
                </a:solidFill>
                <a:effectLst/>
                <a:uLnTx/>
                <a:uFillTx/>
                <a:latin typeface="Impact" panose="020B0806030902050204" pitchFamily="34" charset="0"/>
                <a:ea typeface="宋体" panose="02010600030101010101" pitchFamily="2" charset="-122"/>
                <a:cs typeface="+mn-cs"/>
              </a:rPr>
              <a:t>02</a:t>
            </a:r>
            <a:endParaRPr kumimoji="0" lang="zh-CN" altLang="en-US" sz="12000" b="0" i="0" u="none" strike="noStrike" kern="1200" cap="none" spc="0" normalizeH="0" baseline="0" noProof="0" dirty="0">
              <a:ln>
                <a:noFill/>
              </a:ln>
              <a:solidFill>
                <a:srgbClr val="A3CD39"/>
              </a:solidFill>
              <a:effectLst/>
              <a:uLnTx/>
              <a:uFillTx/>
              <a:latin typeface="Impact" panose="020B080603090205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11960" y="1912771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91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</a:rPr>
              <a:t>解决方案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4152688" y="2826390"/>
            <a:ext cx="308360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4572000" y="2920883"/>
            <a:ext cx="974819" cy="307777"/>
            <a:chOff x="1694389" y="3210530"/>
            <a:chExt cx="974819" cy="307777"/>
          </a:xfrm>
        </p:grpSpPr>
        <p:sp>
          <p:nvSpPr>
            <p:cNvPr id="14" name="矩形 13"/>
            <p:cNvSpPr/>
            <p:nvPr/>
          </p:nvSpPr>
          <p:spPr>
            <a:xfrm flipH="1">
              <a:off x="1694389" y="3363838"/>
              <a:ext cx="72008" cy="720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66397" y="3210530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  <a:alpha val="91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方正豪体简体" panose="03000509000000000000" pitchFamily="65" charset="-122"/>
                </a:rPr>
                <a:t>架构设计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973445" y="2920883"/>
            <a:ext cx="974819" cy="307777"/>
            <a:chOff x="1694389" y="3537387"/>
            <a:chExt cx="974819" cy="307777"/>
          </a:xfrm>
        </p:grpSpPr>
        <p:sp>
          <p:nvSpPr>
            <p:cNvPr id="17" name="矩形 16"/>
            <p:cNvSpPr/>
            <p:nvPr/>
          </p:nvSpPr>
          <p:spPr>
            <a:xfrm flipH="1">
              <a:off x="1694389" y="3690695"/>
              <a:ext cx="72008" cy="720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766397" y="3537387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  <a:alpha val="91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方正豪体简体" panose="03000509000000000000" pitchFamily="65" charset="-122"/>
                </a:rPr>
                <a:t>技术选型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181357" y="3280923"/>
            <a:ext cx="974819" cy="307777"/>
            <a:chOff x="1694389" y="4211992"/>
            <a:chExt cx="974819" cy="307777"/>
          </a:xfrm>
        </p:grpSpPr>
        <p:sp>
          <p:nvSpPr>
            <p:cNvPr id="23" name="矩形 22"/>
            <p:cNvSpPr/>
            <p:nvPr/>
          </p:nvSpPr>
          <p:spPr>
            <a:xfrm flipH="1">
              <a:off x="1694389" y="4365300"/>
              <a:ext cx="72008" cy="720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66397" y="4211992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  <a:alpha val="91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方正豪体简体" panose="03000509000000000000" pitchFamily="65" charset="-122"/>
                </a:rPr>
                <a:t>功能清单</a:t>
              </a:r>
            </a:p>
          </p:txBody>
        </p:sp>
      </p:grpSp>
      <p:sp>
        <p:nvSpPr>
          <p:cNvPr id="25" name="等腰三角形 24"/>
          <p:cNvSpPr/>
          <p:nvPr/>
        </p:nvSpPr>
        <p:spPr>
          <a:xfrm rot="18035669">
            <a:off x="2382960" y="1282354"/>
            <a:ext cx="360040" cy="31037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等腰三角形 25"/>
          <p:cNvSpPr/>
          <p:nvPr/>
        </p:nvSpPr>
        <p:spPr>
          <a:xfrm rot="21283757">
            <a:off x="1968923" y="1497553"/>
            <a:ext cx="191945" cy="16547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等腰三角形 26"/>
          <p:cNvSpPr/>
          <p:nvPr/>
        </p:nvSpPr>
        <p:spPr>
          <a:xfrm rot="15968008">
            <a:off x="1663185" y="1888656"/>
            <a:ext cx="304349" cy="227352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956804"/>
      </p:ext>
    </p:extLst>
  </p:cSld>
  <p:clrMapOvr>
    <a:masterClrMapping/>
  </p:clrMapOvr>
  <p:transition spd="med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9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6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Rot by="21600000">
                                      <p:cBhvr>
                                        <p:cTn id="22" dur="1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" presetClass="entr" presetSubtype="9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8" presetClass="emp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21600000">
                                      <p:cBhvr>
                                        <p:cTn id="28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8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300"/>
                            </p:stCondLst>
                            <p:childTnLst>
                              <p:par>
                                <p:cTn id="3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8" grpId="0"/>
      <p:bldP spid="9" grpId="0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5ea79c663bc783ac5b2d3d718097d73f457917"/>
  <p:tag name="ISPRING_PRESENTATION_TITLE" val="falsh"/>
</p:tagLst>
</file>

<file path=ppt/theme/theme1.xml><?xml version="1.0" encoding="utf-8"?>
<a:theme xmlns:a="http://schemas.openxmlformats.org/drawingml/2006/main" name="Office 主题​​">
  <a:themeElements>
    <a:clrScheme name="我的主题色">
      <a:dk1>
        <a:sysClr val="windowText" lastClr="000000"/>
      </a:dk1>
      <a:lt1>
        <a:sysClr val="window" lastClr="FFFFFF"/>
      </a:lt1>
      <a:dk2>
        <a:srgbClr val="E6325C"/>
      </a:dk2>
      <a:lt2>
        <a:srgbClr val="E6325C"/>
      </a:lt2>
      <a:accent1>
        <a:srgbClr val="A3CD39"/>
      </a:accent1>
      <a:accent2>
        <a:srgbClr val="A3CD39"/>
      </a:accent2>
      <a:accent3>
        <a:srgbClr val="4EC0A5"/>
      </a:accent3>
      <a:accent4>
        <a:srgbClr val="4EC0A5"/>
      </a:accent4>
      <a:accent5>
        <a:srgbClr val="E4BE33"/>
      </a:accent5>
      <a:accent6>
        <a:srgbClr val="E4BE3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极目远眺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6925</TotalTime>
  <Words>750</Words>
  <Application>Microsoft Office PowerPoint</Application>
  <PresentationFormat>全屏显示(16:9)</PresentationFormat>
  <Paragraphs>261</Paragraphs>
  <Slides>24</Slides>
  <Notes>21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宋体</vt:lpstr>
      <vt:lpstr>微软雅黑</vt:lpstr>
      <vt:lpstr>幼圆</vt:lpstr>
      <vt:lpstr>Arial</vt:lpstr>
      <vt:lpstr>Bodoni MT Condensed</vt:lpstr>
      <vt:lpstr>Calibri</vt:lpstr>
      <vt:lpstr>Impact</vt:lpstr>
      <vt:lpstr>Modern No. 20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kan</dc:creator>
  <cp:lastModifiedBy>Dave Wang</cp:lastModifiedBy>
  <cp:revision>961</cp:revision>
  <dcterms:created xsi:type="dcterms:W3CDTF">2013-02-20T08:47:14Z</dcterms:created>
  <dcterms:modified xsi:type="dcterms:W3CDTF">2019-08-31T14:36:03Z</dcterms:modified>
</cp:coreProperties>
</file>